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  <p:sldMasterId id="2147483689" r:id="rId2"/>
  </p:sldMasterIdLst>
  <p:notesMasterIdLst>
    <p:notesMasterId r:id="rId30"/>
  </p:notesMasterIdLst>
  <p:sldIdLst>
    <p:sldId id="315" r:id="rId3"/>
    <p:sldId id="316" r:id="rId4"/>
    <p:sldId id="317" r:id="rId5"/>
    <p:sldId id="318" r:id="rId6"/>
    <p:sldId id="319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AEB92D-6EA7-4B4C-90ED-D0480E41285C}">
  <a:tblStyle styleId="{B3AEB92D-6EA7-4B4C-90ED-D0480E4128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2832dc631e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9" name="Google Shape;859;g32832dc631e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g32832dc631e_1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29426a5ec9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1" name="Google Shape;951;g329426a5ec9_1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g329426a5ec9_1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2832dc631e_3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2" name="Google Shape;962;g32832dc631e_3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g32832dc631e_3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29426a5ec9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2" name="Google Shape;972;g329426a5ec9_1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g329426a5ec9_1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2832dc631e_3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2" name="Google Shape;982;g32832dc631e_3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g32832dc631e_3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32832dc631e_3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1" name="Google Shape;991;g32832dc631e_3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g32832dc631e_3_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32832dc631e_3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1" name="Google Shape;1021;g32832dc631e_3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g32832dc631e_3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2832dc631e_3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8" name="Google Shape;1038;g32832dc631e_3_1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g32832dc631e_3_1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3293eb8a42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7" name="Google Shape;1047;g3293eb8a422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g3293eb8a422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3293eb8a42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8" name="Google Shape;1058;g3293eb8a422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g3293eb8a422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329426a5ec9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7" name="Google Shape;1067;g329426a5ec9_1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g329426a5ec9_1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2832dc631e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7" name="Google Shape;867;g32832dc631e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g32832dc631e_1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2832dc631e_3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6" name="Google Shape;1076;g32832dc631e_3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g32832dc631e_3_1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32832dc631e_3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7" name="Google Shape;1087;g32832dc631e_3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g32832dc631e_3_2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32832dc631e_3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6" name="Google Shape;1096;g32832dc631e_3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g32832dc631e_3_2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32832dc631e_3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5" name="Google Shape;1105;g32832dc631e_3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g32832dc631e_3_2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32832dc631e_3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32832dc631e_3_2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g32832dc631e_3_2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2832dc631e_3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32832dc631e_3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g32832dc631e_3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3293eb8a42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3293eb8a422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g3293eb8a422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29426a5ec9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3" name="Google Shape;1143;g329426a5ec9_1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g329426a5ec9_1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32832dc631e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7" name="Google Shape;877;g32832dc631e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g32832dc631e_1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2832dc631e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0" name="Google Shape;890;g32832dc631e_1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g32832dc631e_1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2832dc631e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2" name="Google Shape;902;g32832dc631e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g32832dc631e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32832dc631e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0" name="Google Shape;910;g32832dc631e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32832dc631e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2832dc631e_3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8" name="Google Shape;918;g32832dc631e_3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g32832dc631e_3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328ebfd48c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7" name="Google Shape;927;g328ebfd48c3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g328ebfd48c3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2832dc631e_3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7" name="Google Shape;937;g32832dc631e_3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g32832dc631e_3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con titolo">
  <p:cSld name="Cover con titolo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3971109" y="2988765"/>
            <a:ext cx="4249784" cy="88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  <a:defRPr sz="3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5502692" y="4967555"/>
            <a:ext cx="1186618" cy="28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5502691" y="5730380"/>
            <a:ext cx="1186618" cy="20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+ contenuto">
  <p:cSld name="Titolo + contenut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720001" y="2068947"/>
            <a:ext cx="7204800" cy="342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None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246" algn="l" rtl="0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•"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246" algn="l" rtl="0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•"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1"/>
          <p:cNvSpPr txBox="1"/>
          <p:nvPr/>
        </p:nvSpPr>
        <p:spPr>
          <a:xfrm>
            <a:off x="631430" y="6355418"/>
            <a:ext cx="834123" cy="2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7"/>
              <a:buFont typeface="Arial"/>
              <a:buNone/>
            </a:pPr>
            <a:fld id="{00000000-1234-1234-1234-123412341234}" type="slidenum">
              <a:rPr lang="it-IT" sz="897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897" b="0" i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1"/>
          <p:cNvSpPr txBox="1">
            <a:spLocks noGrp="1"/>
          </p:cNvSpPr>
          <p:nvPr>
            <p:ph type="subTitle" idx="2"/>
          </p:nvPr>
        </p:nvSpPr>
        <p:spPr>
          <a:xfrm>
            <a:off x="720000" y="1440000"/>
            <a:ext cx="9144000" cy="3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rgbClr val="002755"/>
              </a:buClr>
              <a:buSzPts val="1996"/>
              <a:buFont typeface="Arial"/>
              <a:buNone/>
              <a:defRPr sz="1995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None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None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3"/>
          </p:nvPr>
        </p:nvSpPr>
        <p:spPr>
          <a:xfrm>
            <a:off x="720002" y="5592770"/>
            <a:ext cx="3225499" cy="23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ctrTitle"/>
          </p:nvPr>
        </p:nvSpPr>
        <p:spPr>
          <a:xfrm>
            <a:off x="720000" y="900002"/>
            <a:ext cx="9144000" cy="489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55"/>
              </a:buClr>
              <a:buSzPts val="2993"/>
              <a:buFont typeface="Calibri"/>
              <a:buNone/>
              <a:defRPr sz="2993" b="1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+ testo breve e contenuto">
  <p:cSld name="Titolo + testo breve e contenuto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body" idx="1"/>
          </p:nvPr>
        </p:nvSpPr>
        <p:spPr>
          <a:xfrm>
            <a:off x="720003" y="2558475"/>
            <a:ext cx="5893235" cy="293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None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246" algn="l" rtl="0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•"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246" algn="l" rtl="0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•"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body" idx="2"/>
          </p:nvPr>
        </p:nvSpPr>
        <p:spPr>
          <a:xfrm>
            <a:off x="720000" y="2160000"/>
            <a:ext cx="9144000" cy="31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rgbClr val="002755"/>
              </a:buClr>
              <a:buSzPts val="1597"/>
              <a:buFont typeface="Arial"/>
              <a:buNone/>
              <a:defRPr sz="1597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/>
          <p:nvPr/>
        </p:nvSpPr>
        <p:spPr>
          <a:xfrm>
            <a:off x="631430" y="6355418"/>
            <a:ext cx="834123" cy="2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7"/>
              <a:buFont typeface="Arial"/>
              <a:buNone/>
            </a:pPr>
            <a:fld id="{00000000-1234-1234-1234-123412341234}" type="slidenum">
              <a:rPr lang="it-IT" sz="897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897" b="0" i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2"/>
          <p:cNvSpPr txBox="1">
            <a:spLocks noGrp="1"/>
          </p:cNvSpPr>
          <p:nvPr>
            <p:ph type="subTitle" idx="3"/>
          </p:nvPr>
        </p:nvSpPr>
        <p:spPr>
          <a:xfrm>
            <a:off x="720000" y="1440000"/>
            <a:ext cx="9144000" cy="3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rgbClr val="002755"/>
              </a:buClr>
              <a:buSzPts val="1996"/>
              <a:buFont typeface="Arial"/>
              <a:buNone/>
              <a:defRPr sz="1995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None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None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4"/>
          </p:nvPr>
        </p:nvSpPr>
        <p:spPr>
          <a:xfrm>
            <a:off x="720002" y="5592770"/>
            <a:ext cx="3225499" cy="23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ctrTitle"/>
          </p:nvPr>
        </p:nvSpPr>
        <p:spPr>
          <a:xfrm>
            <a:off x="720000" y="900002"/>
            <a:ext cx="9144000" cy="489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55"/>
              </a:buClr>
              <a:buSzPts val="2993"/>
              <a:buFont typeface="Calibri"/>
              <a:buNone/>
              <a:defRPr sz="2993" b="1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+ testo breve e due contenuti">
  <p:cSld name="Titolo + testo breve e due contenuti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720002" y="2558475"/>
            <a:ext cx="4729454" cy="293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None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246" algn="l" rtl="0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•"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246" algn="l" rtl="0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•"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body" idx="2"/>
          </p:nvPr>
        </p:nvSpPr>
        <p:spPr>
          <a:xfrm>
            <a:off x="720000" y="2160000"/>
            <a:ext cx="9144000" cy="31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rgbClr val="002755"/>
              </a:buClr>
              <a:buSzPts val="1597"/>
              <a:buFont typeface="Arial"/>
              <a:buNone/>
              <a:defRPr sz="1597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3"/>
          </p:nvPr>
        </p:nvSpPr>
        <p:spPr>
          <a:xfrm>
            <a:off x="5125749" y="2558475"/>
            <a:ext cx="4729454" cy="293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None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246" algn="l" rtl="0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•"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246" algn="l" rtl="0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•"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/>
          <p:nvPr/>
        </p:nvSpPr>
        <p:spPr>
          <a:xfrm>
            <a:off x="631430" y="6355418"/>
            <a:ext cx="834123" cy="2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7"/>
              <a:buFont typeface="Arial"/>
              <a:buNone/>
            </a:pPr>
            <a:fld id="{00000000-1234-1234-1234-123412341234}" type="slidenum">
              <a:rPr lang="it-IT" sz="897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897" b="0" i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4"/>
          </p:nvPr>
        </p:nvSpPr>
        <p:spPr>
          <a:xfrm>
            <a:off x="720000" y="1440000"/>
            <a:ext cx="9144000" cy="3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rgbClr val="002755"/>
              </a:buClr>
              <a:buSzPts val="1996"/>
              <a:buFont typeface="Arial"/>
              <a:buNone/>
              <a:defRPr sz="1995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None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None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5"/>
          </p:nvPr>
        </p:nvSpPr>
        <p:spPr>
          <a:xfrm>
            <a:off x="720002" y="5592770"/>
            <a:ext cx="3225499" cy="23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/>
          </p:nvPr>
        </p:nvSpPr>
        <p:spPr>
          <a:xfrm>
            <a:off x="720000" y="900002"/>
            <a:ext cx="9144000" cy="489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55"/>
              </a:buClr>
              <a:buSzPts val="2993"/>
              <a:buFont typeface="Calibri"/>
              <a:buNone/>
              <a:defRPr sz="2993" b="1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+ elenco puntato + due contenuti">
  <p:cSld name="Titolo + elenco puntato + due contenuti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720001" y="2215575"/>
            <a:ext cx="3852000" cy="3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009" algn="l" rtl="0">
              <a:lnSpc>
                <a:spcPct val="10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1597"/>
              <a:buFont typeface="Arial"/>
              <a:buChar char="•"/>
              <a:defRPr sz="1597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24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•"/>
              <a:defRPr sz="1396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None/>
              <a:defRPr sz="1396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00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Char char="•"/>
              <a:defRPr sz="159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00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Char char="•"/>
              <a:defRPr sz="159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2"/>
          </p:nvPr>
        </p:nvSpPr>
        <p:spPr>
          <a:xfrm>
            <a:off x="4821381" y="2215575"/>
            <a:ext cx="3297384" cy="3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None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246" algn="l" rtl="0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•"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246" algn="l" rtl="0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•"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body" idx="3"/>
          </p:nvPr>
        </p:nvSpPr>
        <p:spPr>
          <a:xfrm>
            <a:off x="8368148" y="2215575"/>
            <a:ext cx="3399537" cy="3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None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246" algn="l" rtl="0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•"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246" algn="l" rtl="0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•"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/>
          <p:nvPr/>
        </p:nvSpPr>
        <p:spPr>
          <a:xfrm>
            <a:off x="631430" y="6355418"/>
            <a:ext cx="834123" cy="2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7"/>
              <a:buFont typeface="Arial"/>
              <a:buNone/>
            </a:pPr>
            <a:fld id="{00000000-1234-1234-1234-123412341234}" type="slidenum">
              <a:rPr lang="it-IT" sz="897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897" b="0" i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4"/>
          </p:nvPr>
        </p:nvSpPr>
        <p:spPr>
          <a:xfrm>
            <a:off x="720000" y="1440000"/>
            <a:ext cx="9144000" cy="3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rgbClr val="002755"/>
              </a:buClr>
              <a:buSzPts val="1996"/>
              <a:buFont typeface="Arial"/>
              <a:buNone/>
              <a:defRPr sz="1995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None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None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5"/>
          </p:nvPr>
        </p:nvSpPr>
        <p:spPr>
          <a:xfrm>
            <a:off x="720002" y="5592770"/>
            <a:ext cx="3225499" cy="23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ctrTitle"/>
          </p:nvPr>
        </p:nvSpPr>
        <p:spPr>
          <a:xfrm>
            <a:off x="720000" y="900002"/>
            <a:ext cx="9144000" cy="489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55"/>
              </a:buClr>
              <a:buSzPts val="2993"/>
              <a:buFont typeface="Calibri"/>
              <a:buNone/>
              <a:defRPr sz="2993" b="1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gramma a linee">
  <p:cSld name="Diagramma a line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64200" y="1440000"/>
            <a:ext cx="8463600" cy="38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631430" y="6355418"/>
            <a:ext cx="834123" cy="2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7"/>
              <a:buFont typeface="Arial"/>
              <a:buNone/>
            </a:pPr>
            <a:fld id="{00000000-1234-1234-1234-123412341234}" type="slidenum">
              <a:rPr lang="it-IT" sz="897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897" b="0" i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720002" y="5592770"/>
            <a:ext cx="3225499" cy="23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2"/>
          </p:nvPr>
        </p:nvSpPr>
        <p:spPr>
          <a:xfrm>
            <a:off x="720000" y="900000"/>
            <a:ext cx="9144000" cy="3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rgbClr val="002755"/>
              </a:buClr>
              <a:buSzPts val="1996"/>
              <a:buFont typeface="Arial"/>
              <a:buNone/>
              <a:defRPr sz="1995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None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None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stogramma">
  <p:cSld name="Istogramma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/>
        </p:nvSpPr>
        <p:spPr>
          <a:xfrm>
            <a:off x="631430" y="6355418"/>
            <a:ext cx="834123" cy="2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7"/>
              <a:buFont typeface="Arial"/>
              <a:buNone/>
            </a:pPr>
            <a:fld id="{00000000-1234-1234-1234-123412341234}" type="slidenum">
              <a:rPr lang="it-IT" sz="897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897" b="0" i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720002" y="5592770"/>
            <a:ext cx="3225499" cy="23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47850" y="1440000"/>
            <a:ext cx="8463600" cy="38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>
            <a:spLocks noGrp="1"/>
          </p:cNvSpPr>
          <p:nvPr>
            <p:ph type="subTitle" idx="2"/>
          </p:nvPr>
        </p:nvSpPr>
        <p:spPr>
          <a:xfrm>
            <a:off x="720000" y="900000"/>
            <a:ext cx="9144000" cy="3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rgbClr val="002755"/>
              </a:buClr>
              <a:buSzPts val="1996"/>
              <a:buFont typeface="Arial"/>
              <a:buNone/>
              <a:defRPr sz="1995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None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None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fico a torta">
  <p:cSld name="Grafico a torta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631430" y="6355418"/>
            <a:ext cx="834123" cy="2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7"/>
              <a:buFont typeface="Arial"/>
              <a:buNone/>
            </a:pPr>
            <a:fld id="{00000000-1234-1234-1234-123412341234}" type="slidenum">
              <a:rPr lang="it-IT" sz="897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897" b="0" i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720002" y="5592770"/>
            <a:ext cx="3225499" cy="23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2"/>
          </p:nvPr>
        </p:nvSpPr>
        <p:spPr>
          <a:xfrm>
            <a:off x="720000" y="900000"/>
            <a:ext cx="9144000" cy="3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rgbClr val="002755"/>
              </a:buClr>
              <a:buSzPts val="1996"/>
              <a:buFont typeface="Arial"/>
              <a:buNone/>
              <a:defRPr sz="1995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None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None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47850" y="1440000"/>
            <a:ext cx="8463600" cy="39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ntt">
  <p:cSld name="Gant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/>
        </p:nvSpPr>
        <p:spPr>
          <a:xfrm>
            <a:off x="631430" y="6355418"/>
            <a:ext cx="834123" cy="2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7"/>
              <a:buFont typeface="Arial"/>
              <a:buNone/>
            </a:pPr>
            <a:fld id="{00000000-1234-1234-1234-123412341234}" type="slidenum">
              <a:rPr lang="it-IT" sz="897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897" b="0" i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1"/>
          </p:nvPr>
        </p:nvSpPr>
        <p:spPr>
          <a:xfrm>
            <a:off x="720000" y="900000"/>
            <a:ext cx="9144000" cy="3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rgbClr val="002755"/>
              </a:buClr>
              <a:buSzPts val="1996"/>
              <a:buFont typeface="Arial"/>
              <a:buNone/>
              <a:defRPr sz="1995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None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None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2"/>
          </p:nvPr>
        </p:nvSpPr>
        <p:spPr>
          <a:xfrm>
            <a:off x="2401633" y="3048763"/>
            <a:ext cx="1809618" cy="573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646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3"/>
          </p:nvPr>
        </p:nvSpPr>
        <p:spPr>
          <a:xfrm>
            <a:off x="4340844" y="3048763"/>
            <a:ext cx="1625298" cy="573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646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4"/>
          </p:nvPr>
        </p:nvSpPr>
        <p:spPr>
          <a:xfrm>
            <a:off x="6106128" y="3048763"/>
            <a:ext cx="1625298" cy="573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646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5"/>
          </p:nvPr>
        </p:nvSpPr>
        <p:spPr>
          <a:xfrm>
            <a:off x="7861019" y="3048763"/>
            <a:ext cx="1625298" cy="573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646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6"/>
          </p:nvPr>
        </p:nvSpPr>
        <p:spPr>
          <a:xfrm>
            <a:off x="2401634" y="3781475"/>
            <a:ext cx="1809618" cy="166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7"/>
          </p:nvPr>
        </p:nvSpPr>
        <p:spPr>
          <a:xfrm>
            <a:off x="4340844" y="3781476"/>
            <a:ext cx="1625298" cy="166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body" idx="8"/>
          </p:nvPr>
        </p:nvSpPr>
        <p:spPr>
          <a:xfrm>
            <a:off x="6106128" y="3781476"/>
            <a:ext cx="1625298" cy="166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9"/>
          </p:nvPr>
        </p:nvSpPr>
        <p:spPr>
          <a:xfrm>
            <a:off x="7861019" y="3781476"/>
            <a:ext cx="1625298" cy="166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uto con didascalia">
  <p:cSld name="2_Contenuto con didascalia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 rotWithShape="1">
          <a:blip r:embed="rId2">
            <a:alphaModFix amt="52000"/>
          </a:blip>
          <a:srcRect/>
          <a:stretch/>
        </p:blipFill>
        <p:spPr>
          <a:xfrm>
            <a:off x="0" y="9652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062"/>
            <a:ext cx="12192000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 descr="Immagine che contiene testo, clipart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40198" y="223295"/>
            <a:ext cx="965603" cy="38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dice">
  <p:cSld name="1_Indice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/>
          <p:nvPr/>
        </p:nvSpPr>
        <p:spPr>
          <a:xfrm>
            <a:off x="463552" y="463552"/>
            <a:ext cx="11264900" cy="59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9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8451" y="6394450"/>
            <a:ext cx="463550" cy="4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661969" y="690840"/>
            <a:ext cx="9841196" cy="111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97"/>
              </a:spcBef>
              <a:spcAft>
                <a:spcPts val="0"/>
              </a:spcAft>
              <a:buClr>
                <a:srgbClr val="0A3559"/>
              </a:buClr>
              <a:buSzPts val="2597"/>
              <a:buFont typeface="Arial"/>
              <a:buNone/>
              <a:defRPr sz="2597" b="1" i="0" u="none" strike="noStrike" cap="none">
                <a:solidFill>
                  <a:srgbClr val="0A35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0" y="2"/>
            <a:ext cx="463550" cy="463550"/>
          </a:xfrm>
          <a:prstGeom prst="rect">
            <a:avLst/>
          </a:prstGeom>
          <a:solidFill>
            <a:srgbClr val="0A35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9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atercolor 1">
  <p:cSld name="Watercolor 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oxes + text below">
  <p:cSld name="two boxes + text below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432000" y="324000"/>
            <a:ext cx="11307032" cy="59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31317" y="1080004"/>
            <a:ext cx="11307736" cy="4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97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201B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8C201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43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201B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8C201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201B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8C201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201B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8C201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2"/>
          </p:nvPr>
        </p:nvSpPr>
        <p:spPr>
          <a:xfrm>
            <a:off x="453650" y="5039258"/>
            <a:ext cx="11285383" cy="94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201B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8C201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43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201B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8C201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201B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8C201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201B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8C201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3"/>
          </p:nvPr>
        </p:nvSpPr>
        <p:spPr>
          <a:xfrm>
            <a:off x="431321" y="1587504"/>
            <a:ext cx="5546313" cy="3256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1"/>
              </a:buClr>
              <a:buSzPts val="2794"/>
              <a:buFont typeface="Arial"/>
              <a:buNone/>
              <a:defRPr sz="2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4"/>
          </p:nvPr>
        </p:nvSpPr>
        <p:spPr>
          <a:xfrm>
            <a:off x="6192744" y="1587504"/>
            <a:ext cx="5546313" cy="3256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1"/>
              </a:buClr>
              <a:buSzPts val="2794"/>
              <a:buFont typeface="Arial"/>
              <a:buNone/>
              <a:defRPr sz="2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5"/>
          </p:nvPr>
        </p:nvSpPr>
        <p:spPr>
          <a:xfrm>
            <a:off x="452969" y="6096445"/>
            <a:ext cx="3225499" cy="23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con titolo">
  <p:cSld name="Cover con titolo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3971109" y="2988765"/>
            <a:ext cx="4249800" cy="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  <a:defRPr sz="3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5502692" y="4967555"/>
            <a:ext cx="11865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subTitle" idx="2"/>
          </p:nvPr>
        </p:nvSpPr>
        <p:spPr>
          <a:xfrm>
            <a:off x="5502691" y="5730380"/>
            <a:ext cx="11865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atercolor 1">
  <p:cSld name="Watercolor 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+ testo">
  <p:cSld name="Titolo + testo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20000" y="900002"/>
            <a:ext cx="9144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55"/>
              </a:buClr>
              <a:buSzPts val="2993"/>
              <a:buFont typeface="Calibri"/>
              <a:buNone/>
              <a:defRPr sz="2993" b="1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3" name="Google Shape;133;p25"/>
          <p:cNvSpPr txBox="1"/>
          <p:nvPr/>
        </p:nvSpPr>
        <p:spPr>
          <a:xfrm>
            <a:off x="631430" y="6355418"/>
            <a:ext cx="834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7"/>
              <a:buFont typeface="Arial"/>
              <a:buNone/>
            </a:pPr>
            <a:fld id="{00000000-1234-1234-1234-123412341234}" type="slidenum">
              <a:rPr lang="it-IT" sz="897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897" b="0" i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5"/>
          <p:cNvSpPr txBox="1">
            <a:spLocks noGrp="1"/>
          </p:cNvSpPr>
          <p:nvPr>
            <p:ph type="body" idx="1"/>
          </p:nvPr>
        </p:nvSpPr>
        <p:spPr>
          <a:xfrm>
            <a:off x="720725" y="2214002"/>
            <a:ext cx="9144000" cy="3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55"/>
              </a:buClr>
              <a:buSzPts val="1597"/>
              <a:buFont typeface="Arial"/>
              <a:buNone/>
              <a:defRPr sz="1597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ubTitle" idx="2"/>
          </p:nvPr>
        </p:nvSpPr>
        <p:spPr>
          <a:xfrm>
            <a:off x="720000" y="1440000"/>
            <a:ext cx="91440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rgbClr val="002755"/>
              </a:buClr>
              <a:buSzPts val="1996"/>
              <a:buFont typeface="Arial"/>
              <a:buNone/>
              <a:defRPr sz="1995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None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None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+ testo e immagine">
  <p:cSld name="Titolo + testo e immagin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ctrTitle"/>
          </p:nvPr>
        </p:nvSpPr>
        <p:spPr>
          <a:xfrm>
            <a:off x="720000" y="900002"/>
            <a:ext cx="9144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55"/>
              </a:buClr>
              <a:buSzPts val="2993"/>
              <a:buFont typeface="Calibri"/>
              <a:buNone/>
              <a:defRPr sz="2993" b="1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26"/>
          <p:cNvSpPr txBox="1"/>
          <p:nvPr/>
        </p:nvSpPr>
        <p:spPr>
          <a:xfrm>
            <a:off x="631430" y="6355418"/>
            <a:ext cx="834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7"/>
              <a:buFont typeface="Arial"/>
              <a:buNone/>
            </a:pPr>
            <a:fld id="{00000000-1234-1234-1234-123412341234}" type="slidenum">
              <a:rPr lang="it-IT" sz="897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897" b="0" i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1"/>
          </p:nvPr>
        </p:nvSpPr>
        <p:spPr>
          <a:xfrm>
            <a:off x="720725" y="2214002"/>
            <a:ext cx="4173600" cy="3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55"/>
              </a:buClr>
              <a:buSzPts val="1597"/>
              <a:buFont typeface="Arial"/>
              <a:buNone/>
              <a:defRPr sz="1597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2"/>
          </p:nvPr>
        </p:nvSpPr>
        <p:spPr>
          <a:xfrm>
            <a:off x="720000" y="1440000"/>
            <a:ext cx="91440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rgbClr val="002755"/>
              </a:buClr>
              <a:buSzPts val="1996"/>
              <a:buFont typeface="Arial"/>
              <a:buNone/>
              <a:defRPr sz="1995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None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None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26"/>
          <p:cNvSpPr>
            <a:spLocks noGrp="1"/>
          </p:cNvSpPr>
          <p:nvPr>
            <p:ph type="pic" idx="3"/>
          </p:nvPr>
        </p:nvSpPr>
        <p:spPr>
          <a:xfrm>
            <a:off x="5181602" y="2214565"/>
            <a:ext cx="4683000" cy="3178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esto">
  <p:cSld name="Solo testo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720725" y="1620002"/>
            <a:ext cx="9144000" cy="3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55"/>
              </a:buClr>
              <a:buSzPts val="1597"/>
              <a:buFont typeface="Arial"/>
              <a:buNone/>
              <a:defRPr sz="1597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27"/>
          <p:cNvSpPr txBox="1"/>
          <p:nvPr/>
        </p:nvSpPr>
        <p:spPr>
          <a:xfrm>
            <a:off x="631430" y="6355418"/>
            <a:ext cx="834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7"/>
              <a:buFont typeface="Arial"/>
              <a:buNone/>
            </a:pPr>
            <a:fld id="{00000000-1234-1234-1234-123412341234}" type="slidenum">
              <a:rPr lang="it-IT" sz="897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897" b="0" i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su due righe + testo">
  <p:cSld name="Titolo su due righe + testo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ctrTitle"/>
          </p:nvPr>
        </p:nvSpPr>
        <p:spPr>
          <a:xfrm>
            <a:off x="720000" y="709107"/>
            <a:ext cx="9144000" cy="9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55"/>
              </a:buClr>
              <a:buSzPts val="2594"/>
              <a:buFont typeface="Calibri"/>
              <a:buNone/>
              <a:defRPr sz="2594" b="1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7" name="Google Shape;147;p28"/>
          <p:cNvSpPr txBox="1"/>
          <p:nvPr/>
        </p:nvSpPr>
        <p:spPr>
          <a:xfrm>
            <a:off x="631430" y="6355418"/>
            <a:ext cx="834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7"/>
              <a:buFont typeface="Arial"/>
              <a:buNone/>
            </a:pPr>
            <a:fld id="{00000000-1234-1234-1234-123412341234}" type="slidenum">
              <a:rPr lang="it-IT" sz="897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897" b="0" i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8"/>
          <p:cNvSpPr txBox="1">
            <a:spLocks noGrp="1"/>
          </p:cNvSpPr>
          <p:nvPr>
            <p:ph type="body" idx="1"/>
          </p:nvPr>
        </p:nvSpPr>
        <p:spPr>
          <a:xfrm>
            <a:off x="720725" y="2340002"/>
            <a:ext cx="9144000" cy="3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55"/>
              </a:buClr>
              <a:buSzPts val="1597"/>
              <a:buFont typeface="Arial"/>
              <a:buNone/>
              <a:defRPr sz="1597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subTitle" idx="2"/>
          </p:nvPr>
        </p:nvSpPr>
        <p:spPr>
          <a:xfrm>
            <a:off x="720000" y="1672347"/>
            <a:ext cx="91440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rgbClr val="002755"/>
              </a:buClr>
              <a:buSzPts val="1896"/>
              <a:buFont typeface="Arial"/>
              <a:buNone/>
              <a:defRPr sz="1895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None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None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+ elenco puntato">
  <p:cSld name="Titolo + elenco puntato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/>
        </p:nvSpPr>
        <p:spPr>
          <a:xfrm>
            <a:off x="631430" y="6355418"/>
            <a:ext cx="834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7"/>
              <a:buFont typeface="Arial"/>
              <a:buNone/>
            </a:pPr>
            <a:fld id="{00000000-1234-1234-1234-123412341234}" type="slidenum">
              <a:rPr lang="it-IT" sz="897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897" b="0" i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1"/>
          </p:nvPr>
        </p:nvSpPr>
        <p:spPr>
          <a:xfrm>
            <a:off x="720001" y="2215575"/>
            <a:ext cx="9144000" cy="30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009" algn="l">
              <a:lnSpc>
                <a:spcPct val="10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1597"/>
              <a:buFont typeface="Arial"/>
              <a:buChar char="•"/>
              <a:defRPr sz="1597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246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•"/>
              <a:defRPr sz="1396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246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-"/>
              <a:defRPr sz="1396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0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Char char="•"/>
              <a:defRPr sz="159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0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Char char="•"/>
              <a:defRPr sz="159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body" idx="2"/>
          </p:nvPr>
        </p:nvSpPr>
        <p:spPr>
          <a:xfrm>
            <a:off x="720002" y="5592770"/>
            <a:ext cx="3225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subTitle" idx="3"/>
          </p:nvPr>
        </p:nvSpPr>
        <p:spPr>
          <a:xfrm>
            <a:off x="720000" y="1440000"/>
            <a:ext cx="91440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rgbClr val="002755"/>
              </a:buClr>
              <a:buSzPts val="1996"/>
              <a:buFont typeface="Arial"/>
              <a:buNone/>
              <a:defRPr sz="1995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None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None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ctrTitle"/>
          </p:nvPr>
        </p:nvSpPr>
        <p:spPr>
          <a:xfrm>
            <a:off x="720000" y="900002"/>
            <a:ext cx="9144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55"/>
              </a:buClr>
              <a:buSzPts val="2993"/>
              <a:buFont typeface="Calibri"/>
              <a:buNone/>
              <a:defRPr sz="2993" b="1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+ elenco puntato (doppia colonna)">
  <p:cSld name="Titolo + elenco puntato (doppia colonna)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body" idx="1"/>
          </p:nvPr>
        </p:nvSpPr>
        <p:spPr>
          <a:xfrm>
            <a:off x="720001" y="2215575"/>
            <a:ext cx="4692600" cy="3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009" algn="l">
              <a:lnSpc>
                <a:spcPct val="10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1597"/>
              <a:buFont typeface="Arial"/>
              <a:buChar char="•"/>
              <a:defRPr sz="1597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246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•"/>
              <a:defRPr sz="1396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None/>
              <a:defRPr sz="1396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0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Char char="•"/>
              <a:defRPr sz="159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0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Char char="•"/>
              <a:defRPr sz="159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2"/>
          </p:nvPr>
        </p:nvSpPr>
        <p:spPr>
          <a:xfrm>
            <a:off x="5758437" y="2215575"/>
            <a:ext cx="4692600" cy="3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009" algn="l">
              <a:lnSpc>
                <a:spcPct val="10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1597"/>
              <a:buFont typeface="Arial"/>
              <a:buChar char="•"/>
              <a:defRPr sz="1597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246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•"/>
              <a:defRPr sz="1396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None/>
              <a:defRPr sz="1396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0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Char char="•"/>
              <a:defRPr sz="159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0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Char char="•"/>
              <a:defRPr sz="159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Google Shape;159;p30"/>
          <p:cNvSpPr txBox="1"/>
          <p:nvPr/>
        </p:nvSpPr>
        <p:spPr>
          <a:xfrm>
            <a:off x="631430" y="6355418"/>
            <a:ext cx="834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7"/>
              <a:buFont typeface="Arial"/>
              <a:buNone/>
            </a:pPr>
            <a:fld id="{00000000-1234-1234-1234-123412341234}" type="slidenum">
              <a:rPr lang="it-IT" sz="897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897" b="0" i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0"/>
          <p:cNvSpPr txBox="1">
            <a:spLocks noGrp="1"/>
          </p:cNvSpPr>
          <p:nvPr>
            <p:ph type="subTitle" idx="3"/>
          </p:nvPr>
        </p:nvSpPr>
        <p:spPr>
          <a:xfrm>
            <a:off x="720000" y="1440000"/>
            <a:ext cx="91440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rgbClr val="002755"/>
              </a:buClr>
              <a:buSzPts val="1996"/>
              <a:buFont typeface="Arial"/>
              <a:buNone/>
              <a:defRPr sz="1995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None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None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body" idx="4"/>
          </p:nvPr>
        </p:nvSpPr>
        <p:spPr>
          <a:xfrm>
            <a:off x="720002" y="5592770"/>
            <a:ext cx="3225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ctrTitle"/>
          </p:nvPr>
        </p:nvSpPr>
        <p:spPr>
          <a:xfrm>
            <a:off x="720000" y="900002"/>
            <a:ext cx="9144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55"/>
              </a:buClr>
              <a:buSzPts val="2993"/>
              <a:buFont typeface="Calibri"/>
              <a:buNone/>
              <a:defRPr sz="2993" b="1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+ elenco numerato (doppia colonna)">
  <p:cSld name="Titolo + elenco numerato (doppia colonna)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>
            <a:spLocks noGrp="1"/>
          </p:cNvSpPr>
          <p:nvPr>
            <p:ph type="body" idx="1"/>
          </p:nvPr>
        </p:nvSpPr>
        <p:spPr>
          <a:xfrm>
            <a:off x="720001" y="2215575"/>
            <a:ext cx="4692600" cy="3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009" algn="l">
              <a:lnSpc>
                <a:spcPct val="10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1597"/>
              <a:buFont typeface="Calibri"/>
              <a:buAutoNum type="arabicPeriod"/>
              <a:defRPr sz="1597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246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96"/>
              <a:buFont typeface="Calibri"/>
              <a:buAutoNum type="alphaLcPeriod"/>
              <a:defRPr sz="1396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None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0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Char char="•"/>
              <a:defRPr sz="159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0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Char char="•"/>
              <a:defRPr sz="159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5" name="Google Shape;165;p31"/>
          <p:cNvSpPr txBox="1">
            <a:spLocks noGrp="1"/>
          </p:cNvSpPr>
          <p:nvPr>
            <p:ph type="body" idx="2"/>
          </p:nvPr>
        </p:nvSpPr>
        <p:spPr>
          <a:xfrm>
            <a:off x="5758437" y="2215575"/>
            <a:ext cx="4692600" cy="3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009" algn="l">
              <a:lnSpc>
                <a:spcPct val="10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1597"/>
              <a:buFont typeface="Calibri"/>
              <a:buAutoNum type="arabicPeriod"/>
              <a:defRPr sz="1597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246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96"/>
              <a:buFont typeface="Calibri"/>
              <a:buAutoNum type="alphaLcPeriod"/>
              <a:defRPr sz="1396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None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0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Char char="•"/>
              <a:defRPr sz="159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0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Char char="•"/>
              <a:defRPr sz="159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Google Shape;166;p31"/>
          <p:cNvSpPr txBox="1"/>
          <p:nvPr/>
        </p:nvSpPr>
        <p:spPr>
          <a:xfrm>
            <a:off x="631430" y="6355418"/>
            <a:ext cx="834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7"/>
              <a:buFont typeface="Arial"/>
              <a:buNone/>
            </a:pPr>
            <a:fld id="{00000000-1234-1234-1234-123412341234}" type="slidenum">
              <a:rPr lang="it-IT" sz="897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897" b="0" i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31"/>
          <p:cNvSpPr txBox="1">
            <a:spLocks noGrp="1"/>
          </p:cNvSpPr>
          <p:nvPr>
            <p:ph type="subTitle" idx="3"/>
          </p:nvPr>
        </p:nvSpPr>
        <p:spPr>
          <a:xfrm>
            <a:off x="720000" y="1440000"/>
            <a:ext cx="91440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rgbClr val="002755"/>
              </a:buClr>
              <a:buSzPts val="1996"/>
              <a:buFont typeface="Arial"/>
              <a:buNone/>
              <a:defRPr sz="1995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None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None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body" idx="4"/>
          </p:nvPr>
        </p:nvSpPr>
        <p:spPr>
          <a:xfrm>
            <a:off x="720002" y="5592770"/>
            <a:ext cx="3225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ctrTitle"/>
          </p:nvPr>
        </p:nvSpPr>
        <p:spPr>
          <a:xfrm>
            <a:off x="720000" y="900002"/>
            <a:ext cx="9144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55"/>
              </a:buClr>
              <a:buSzPts val="2993"/>
              <a:buFont typeface="Calibri"/>
              <a:buNone/>
              <a:defRPr sz="2993" b="1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+ testo">
  <p:cSld name="Titolo + test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720000" y="900002"/>
            <a:ext cx="9144000" cy="489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55"/>
              </a:buClr>
              <a:buSzPts val="2993"/>
              <a:buFont typeface="Calibri"/>
              <a:buNone/>
              <a:defRPr sz="2993" b="1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4"/>
          <p:cNvSpPr txBox="1"/>
          <p:nvPr/>
        </p:nvSpPr>
        <p:spPr>
          <a:xfrm>
            <a:off x="631430" y="6355418"/>
            <a:ext cx="834123" cy="2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7"/>
              <a:buFont typeface="Arial"/>
              <a:buNone/>
            </a:pPr>
            <a:fld id="{00000000-1234-1234-1234-123412341234}" type="slidenum">
              <a:rPr lang="it-IT" sz="897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897" b="0" i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725" y="2214002"/>
            <a:ext cx="9144000" cy="317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55"/>
              </a:buClr>
              <a:buSzPts val="1597"/>
              <a:buFont typeface="Arial"/>
              <a:buNone/>
              <a:defRPr sz="1597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2"/>
          </p:nvPr>
        </p:nvSpPr>
        <p:spPr>
          <a:xfrm>
            <a:off x="720000" y="1440000"/>
            <a:ext cx="9144000" cy="3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rgbClr val="002755"/>
              </a:buClr>
              <a:buSzPts val="1996"/>
              <a:buFont typeface="Arial"/>
              <a:buNone/>
              <a:defRPr sz="1995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None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None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+ contenuto">
  <p:cSld name="Titolo + contenuto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body" idx="1"/>
          </p:nvPr>
        </p:nvSpPr>
        <p:spPr>
          <a:xfrm>
            <a:off x="720001" y="2068947"/>
            <a:ext cx="7204800" cy="3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None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246" algn="l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•"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246" algn="l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•"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Google Shape;172;p32"/>
          <p:cNvSpPr txBox="1"/>
          <p:nvPr/>
        </p:nvSpPr>
        <p:spPr>
          <a:xfrm>
            <a:off x="631430" y="6355418"/>
            <a:ext cx="834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7"/>
              <a:buFont typeface="Arial"/>
              <a:buNone/>
            </a:pPr>
            <a:fld id="{00000000-1234-1234-1234-123412341234}" type="slidenum">
              <a:rPr lang="it-IT" sz="897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897" b="0" i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2"/>
          <p:cNvSpPr txBox="1">
            <a:spLocks noGrp="1"/>
          </p:cNvSpPr>
          <p:nvPr>
            <p:ph type="subTitle" idx="2"/>
          </p:nvPr>
        </p:nvSpPr>
        <p:spPr>
          <a:xfrm>
            <a:off x="720000" y="1440000"/>
            <a:ext cx="91440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rgbClr val="002755"/>
              </a:buClr>
              <a:buSzPts val="1996"/>
              <a:buFont typeface="Arial"/>
              <a:buNone/>
              <a:defRPr sz="1995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None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None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body" idx="3"/>
          </p:nvPr>
        </p:nvSpPr>
        <p:spPr>
          <a:xfrm>
            <a:off x="720002" y="5592770"/>
            <a:ext cx="3225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ctrTitle"/>
          </p:nvPr>
        </p:nvSpPr>
        <p:spPr>
          <a:xfrm>
            <a:off x="720000" y="900002"/>
            <a:ext cx="9144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55"/>
              </a:buClr>
              <a:buSzPts val="2993"/>
              <a:buFont typeface="Calibri"/>
              <a:buNone/>
              <a:defRPr sz="2993" b="1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+ testo breve e contenuto">
  <p:cSld name="Titolo + testo breve e contenuto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body" idx="1"/>
          </p:nvPr>
        </p:nvSpPr>
        <p:spPr>
          <a:xfrm>
            <a:off x="720003" y="2558475"/>
            <a:ext cx="5893200" cy="29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None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246" algn="l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•"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246" algn="l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•"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body" idx="2"/>
          </p:nvPr>
        </p:nvSpPr>
        <p:spPr>
          <a:xfrm>
            <a:off x="720000" y="2160000"/>
            <a:ext cx="91440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rgbClr val="002755"/>
              </a:buClr>
              <a:buSzPts val="1597"/>
              <a:buFont typeface="Arial"/>
              <a:buNone/>
              <a:defRPr sz="1597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Google Shape;179;p33"/>
          <p:cNvSpPr txBox="1"/>
          <p:nvPr/>
        </p:nvSpPr>
        <p:spPr>
          <a:xfrm>
            <a:off x="631430" y="6355418"/>
            <a:ext cx="834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7"/>
              <a:buFont typeface="Arial"/>
              <a:buNone/>
            </a:pPr>
            <a:fld id="{00000000-1234-1234-1234-123412341234}" type="slidenum">
              <a:rPr lang="it-IT" sz="897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897" b="0" i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3"/>
          <p:cNvSpPr txBox="1">
            <a:spLocks noGrp="1"/>
          </p:cNvSpPr>
          <p:nvPr>
            <p:ph type="subTitle" idx="3"/>
          </p:nvPr>
        </p:nvSpPr>
        <p:spPr>
          <a:xfrm>
            <a:off x="720000" y="1440000"/>
            <a:ext cx="91440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rgbClr val="002755"/>
              </a:buClr>
              <a:buSzPts val="1996"/>
              <a:buFont typeface="Arial"/>
              <a:buNone/>
              <a:defRPr sz="1995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None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None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1" name="Google Shape;181;p33"/>
          <p:cNvSpPr txBox="1">
            <a:spLocks noGrp="1"/>
          </p:cNvSpPr>
          <p:nvPr>
            <p:ph type="body" idx="4"/>
          </p:nvPr>
        </p:nvSpPr>
        <p:spPr>
          <a:xfrm>
            <a:off x="720002" y="5592770"/>
            <a:ext cx="3225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33"/>
          <p:cNvSpPr txBox="1">
            <a:spLocks noGrp="1"/>
          </p:cNvSpPr>
          <p:nvPr>
            <p:ph type="ctrTitle"/>
          </p:nvPr>
        </p:nvSpPr>
        <p:spPr>
          <a:xfrm>
            <a:off x="720000" y="900002"/>
            <a:ext cx="9144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55"/>
              </a:buClr>
              <a:buSzPts val="2993"/>
              <a:buFont typeface="Calibri"/>
              <a:buNone/>
              <a:defRPr sz="2993" b="1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+ testo breve e due contenuti">
  <p:cSld name="Titolo + testo breve e due contenuti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>
            <a:spLocks noGrp="1"/>
          </p:cNvSpPr>
          <p:nvPr>
            <p:ph type="body" idx="1"/>
          </p:nvPr>
        </p:nvSpPr>
        <p:spPr>
          <a:xfrm>
            <a:off x="720002" y="2558475"/>
            <a:ext cx="4729500" cy="29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None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246" algn="l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•"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246" algn="l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•"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body" idx="2"/>
          </p:nvPr>
        </p:nvSpPr>
        <p:spPr>
          <a:xfrm>
            <a:off x="720000" y="2160000"/>
            <a:ext cx="91440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rgbClr val="002755"/>
              </a:buClr>
              <a:buSzPts val="1597"/>
              <a:buFont typeface="Arial"/>
              <a:buNone/>
              <a:defRPr sz="1597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body" idx="3"/>
          </p:nvPr>
        </p:nvSpPr>
        <p:spPr>
          <a:xfrm>
            <a:off x="5125749" y="2558475"/>
            <a:ext cx="4729500" cy="29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None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246" algn="l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•"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246" algn="l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•"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7" name="Google Shape;187;p34"/>
          <p:cNvSpPr txBox="1"/>
          <p:nvPr/>
        </p:nvSpPr>
        <p:spPr>
          <a:xfrm>
            <a:off x="631430" y="6355418"/>
            <a:ext cx="834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7"/>
              <a:buFont typeface="Arial"/>
              <a:buNone/>
            </a:pPr>
            <a:fld id="{00000000-1234-1234-1234-123412341234}" type="slidenum">
              <a:rPr lang="it-IT" sz="897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897" b="0" i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4"/>
          <p:cNvSpPr txBox="1">
            <a:spLocks noGrp="1"/>
          </p:cNvSpPr>
          <p:nvPr>
            <p:ph type="subTitle" idx="4"/>
          </p:nvPr>
        </p:nvSpPr>
        <p:spPr>
          <a:xfrm>
            <a:off x="720000" y="1440000"/>
            <a:ext cx="91440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rgbClr val="002755"/>
              </a:buClr>
              <a:buSzPts val="1996"/>
              <a:buFont typeface="Arial"/>
              <a:buNone/>
              <a:defRPr sz="1995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None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None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34"/>
          <p:cNvSpPr txBox="1">
            <a:spLocks noGrp="1"/>
          </p:cNvSpPr>
          <p:nvPr>
            <p:ph type="body" idx="5"/>
          </p:nvPr>
        </p:nvSpPr>
        <p:spPr>
          <a:xfrm>
            <a:off x="720002" y="5592770"/>
            <a:ext cx="3225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34"/>
          <p:cNvSpPr txBox="1">
            <a:spLocks noGrp="1"/>
          </p:cNvSpPr>
          <p:nvPr>
            <p:ph type="ctrTitle"/>
          </p:nvPr>
        </p:nvSpPr>
        <p:spPr>
          <a:xfrm>
            <a:off x="720000" y="900002"/>
            <a:ext cx="9144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55"/>
              </a:buClr>
              <a:buSzPts val="2993"/>
              <a:buFont typeface="Calibri"/>
              <a:buNone/>
              <a:defRPr sz="2993" b="1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+ elenco puntato + due contenuti">
  <p:cSld name="Titolo + elenco puntato + due contenuti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xfrm>
            <a:off x="720001" y="2215575"/>
            <a:ext cx="3852000" cy="3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009" algn="l">
              <a:lnSpc>
                <a:spcPct val="10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1597"/>
              <a:buFont typeface="Arial"/>
              <a:buChar char="•"/>
              <a:defRPr sz="1597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246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•"/>
              <a:defRPr sz="1396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None/>
              <a:defRPr sz="1396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0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Char char="•"/>
              <a:defRPr sz="159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0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Char char="•"/>
              <a:defRPr sz="159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body" idx="2"/>
          </p:nvPr>
        </p:nvSpPr>
        <p:spPr>
          <a:xfrm>
            <a:off x="4821381" y="2215575"/>
            <a:ext cx="3297300" cy="3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None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246" algn="l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•"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246" algn="l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•"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p35"/>
          <p:cNvSpPr txBox="1">
            <a:spLocks noGrp="1"/>
          </p:cNvSpPr>
          <p:nvPr>
            <p:ph type="body" idx="3"/>
          </p:nvPr>
        </p:nvSpPr>
        <p:spPr>
          <a:xfrm>
            <a:off x="8368148" y="2215575"/>
            <a:ext cx="3399600" cy="3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None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246" algn="l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•"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246" algn="l">
              <a:lnSpc>
                <a:spcPct val="100000"/>
              </a:lnSpc>
              <a:spcBef>
                <a:spcPts val="279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•"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35"/>
          <p:cNvSpPr txBox="1"/>
          <p:nvPr/>
        </p:nvSpPr>
        <p:spPr>
          <a:xfrm>
            <a:off x="631430" y="6355418"/>
            <a:ext cx="834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7"/>
              <a:buFont typeface="Arial"/>
              <a:buNone/>
            </a:pPr>
            <a:fld id="{00000000-1234-1234-1234-123412341234}" type="slidenum">
              <a:rPr lang="it-IT" sz="897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897" b="0" i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5"/>
          <p:cNvSpPr txBox="1">
            <a:spLocks noGrp="1"/>
          </p:cNvSpPr>
          <p:nvPr>
            <p:ph type="subTitle" idx="4"/>
          </p:nvPr>
        </p:nvSpPr>
        <p:spPr>
          <a:xfrm>
            <a:off x="720000" y="1440000"/>
            <a:ext cx="91440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rgbClr val="002755"/>
              </a:buClr>
              <a:buSzPts val="1996"/>
              <a:buFont typeface="Arial"/>
              <a:buNone/>
              <a:defRPr sz="1995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None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None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35"/>
          <p:cNvSpPr txBox="1">
            <a:spLocks noGrp="1"/>
          </p:cNvSpPr>
          <p:nvPr>
            <p:ph type="body" idx="5"/>
          </p:nvPr>
        </p:nvSpPr>
        <p:spPr>
          <a:xfrm>
            <a:off x="720002" y="5592770"/>
            <a:ext cx="3225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35"/>
          <p:cNvSpPr txBox="1">
            <a:spLocks noGrp="1"/>
          </p:cNvSpPr>
          <p:nvPr>
            <p:ph type="ctrTitle"/>
          </p:nvPr>
        </p:nvSpPr>
        <p:spPr>
          <a:xfrm>
            <a:off x="720000" y="900002"/>
            <a:ext cx="9144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55"/>
              </a:buClr>
              <a:buSzPts val="2993"/>
              <a:buFont typeface="Calibri"/>
              <a:buNone/>
              <a:defRPr sz="2993" b="1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gramma a linee">
  <p:cSld name="Diagramma a linee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64200" y="1440000"/>
            <a:ext cx="8463600" cy="38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6"/>
          <p:cNvSpPr txBox="1"/>
          <p:nvPr/>
        </p:nvSpPr>
        <p:spPr>
          <a:xfrm>
            <a:off x="631430" y="6355418"/>
            <a:ext cx="834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7"/>
              <a:buFont typeface="Arial"/>
              <a:buNone/>
            </a:pPr>
            <a:fld id="{00000000-1234-1234-1234-123412341234}" type="slidenum">
              <a:rPr lang="it-IT" sz="897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897" b="0" i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6"/>
          <p:cNvSpPr txBox="1">
            <a:spLocks noGrp="1"/>
          </p:cNvSpPr>
          <p:nvPr>
            <p:ph type="body" idx="1"/>
          </p:nvPr>
        </p:nvSpPr>
        <p:spPr>
          <a:xfrm>
            <a:off x="720002" y="5592770"/>
            <a:ext cx="3225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36"/>
          <p:cNvSpPr txBox="1">
            <a:spLocks noGrp="1"/>
          </p:cNvSpPr>
          <p:nvPr>
            <p:ph type="subTitle" idx="2"/>
          </p:nvPr>
        </p:nvSpPr>
        <p:spPr>
          <a:xfrm>
            <a:off x="720000" y="900000"/>
            <a:ext cx="91440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rgbClr val="002755"/>
              </a:buClr>
              <a:buSzPts val="1996"/>
              <a:buFont typeface="Arial"/>
              <a:buNone/>
              <a:defRPr sz="1995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None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None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stogramma">
  <p:cSld name="Istogramma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/>
        </p:nvSpPr>
        <p:spPr>
          <a:xfrm>
            <a:off x="631430" y="6355418"/>
            <a:ext cx="834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7"/>
              <a:buFont typeface="Arial"/>
              <a:buNone/>
            </a:pPr>
            <a:fld id="{00000000-1234-1234-1234-123412341234}" type="slidenum">
              <a:rPr lang="it-IT" sz="897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897" b="0" i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7"/>
          <p:cNvSpPr txBox="1">
            <a:spLocks noGrp="1"/>
          </p:cNvSpPr>
          <p:nvPr>
            <p:ph type="body" idx="1"/>
          </p:nvPr>
        </p:nvSpPr>
        <p:spPr>
          <a:xfrm>
            <a:off x="720002" y="5592770"/>
            <a:ext cx="3225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07" name="Google Shape;207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47850" y="1440000"/>
            <a:ext cx="8463600" cy="38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7"/>
          <p:cNvSpPr txBox="1">
            <a:spLocks noGrp="1"/>
          </p:cNvSpPr>
          <p:nvPr>
            <p:ph type="subTitle" idx="2"/>
          </p:nvPr>
        </p:nvSpPr>
        <p:spPr>
          <a:xfrm>
            <a:off x="720000" y="900000"/>
            <a:ext cx="91440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rgbClr val="002755"/>
              </a:buClr>
              <a:buSzPts val="1996"/>
              <a:buFont typeface="Arial"/>
              <a:buNone/>
              <a:defRPr sz="1995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None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None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fico a torta">
  <p:cSld name="Grafico a torta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/>
          <p:nvPr/>
        </p:nvSpPr>
        <p:spPr>
          <a:xfrm>
            <a:off x="631430" y="6355418"/>
            <a:ext cx="834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7"/>
              <a:buFont typeface="Arial"/>
              <a:buNone/>
            </a:pPr>
            <a:fld id="{00000000-1234-1234-1234-123412341234}" type="slidenum">
              <a:rPr lang="it-IT" sz="897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897" b="0" i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8"/>
          <p:cNvSpPr txBox="1">
            <a:spLocks noGrp="1"/>
          </p:cNvSpPr>
          <p:nvPr>
            <p:ph type="body" idx="1"/>
          </p:nvPr>
        </p:nvSpPr>
        <p:spPr>
          <a:xfrm>
            <a:off x="720002" y="5592770"/>
            <a:ext cx="3225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2" name="Google Shape;212;p38"/>
          <p:cNvSpPr txBox="1">
            <a:spLocks noGrp="1"/>
          </p:cNvSpPr>
          <p:nvPr>
            <p:ph type="subTitle" idx="2"/>
          </p:nvPr>
        </p:nvSpPr>
        <p:spPr>
          <a:xfrm>
            <a:off x="720000" y="900000"/>
            <a:ext cx="91440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rgbClr val="002755"/>
              </a:buClr>
              <a:buSzPts val="1996"/>
              <a:buFont typeface="Arial"/>
              <a:buNone/>
              <a:defRPr sz="1995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None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None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13" name="Google Shape;213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47850" y="1440000"/>
            <a:ext cx="8463600" cy="39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ntt">
  <p:cSld name="Gant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/>
        </p:nvSpPr>
        <p:spPr>
          <a:xfrm>
            <a:off x="631430" y="6355418"/>
            <a:ext cx="834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7"/>
              <a:buFont typeface="Arial"/>
              <a:buNone/>
            </a:pPr>
            <a:fld id="{00000000-1234-1234-1234-123412341234}" type="slidenum">
              <a:rPr lang="it-IT" sz="897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897" b="0" i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9"/>
          <p:cNvSpPr txBox="1">
            <a:spLocks noGrp="1"/>
          </p:cNvSpPr>
          <p:nvPr>
            <p:ph type="subTitle" idx="1"/>
          </p:nvPr>
        </p:nvSpPr>
        <p:spPr>
          <a:xfrm>
            <a:off x="720000" y="900000"/>
            <a:ext cx="91440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rgbClr val="002755"/>
              </a:buClr>
              <a:buSzPts val="1996"/>
              <a:buFont typeface="Arial"/>
              <a:buNone/>
              <a:defRPr sz="1995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None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None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body" idx="2"/>
          </p:nvPr>
        </p:nvSpPr>
        <p:spPr>
          <a:xfrm>
            <a:off x="2401633" y="3048763"/>
            <a:ext cx="18096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646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body" idx="3"/>
          </p:nvPr>
        </p:nvSpPr>
        <p:spPr>
          <a:xfrm>
            <a:off x="4340844" y="3048763"/>
            <a:ext cx="16254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646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body" idx="4"/>
          </p:nvPr>
        </p:nvSpPr>
        <p:spPr>
          <a:xfrm>
            <a:off x="6106128" y="3048763"/>
            <a:ext cx="16254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646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5"/>
          </p:nvPr>
        </p:nvSpPr>
        <p:spPr>
          <a:xfrm>
            <a:off x="7861019" y="3048763"/>
            <a:ext cx="16254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646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body" idx="6"/>
          </p:nvPr>
        </p:nvSpPr>
        <p:spPr>
          <a:xfrm>
            <a:off x="2401634" y="3781475"/>
            <a:ext cx="1809600" cy="16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2" name="Google Shape;222;p39"/>
          <p:cNvSpPr txBox="1">
            <a:spLocks noGrp="1"/>
          </p:cNvSpPr>
          <p:nvPr>
            <p:ph type="body" idx="7"/>
          </p:nvPr>
        </p:nvSpPr>
        <p:spPr>
          <a:xfrm>
            <a:off x="4340844" y="3781476"/>
            <a:ext cx="1625400" cy="16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3" name="Google Shape;223;p39"/>
          <p:cNvSpPr txBox="1">
            <a:spLocks noGrp="1"/>
          </p:cNvSpPr>
          <p:nvPr>
            <p:ph type="body" idx="8"/>
          </p:nvPr>
        </p:nvSpPr>
        <p:spPr>
          <a:xfrm>
            <a:off x="6106128" y="3781476"/>
            <a:ext cx="1625400" cy="16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4" name="Google Shape;224;p39"/>
          <p:cNvSpPr txBox="1">
            <a:spLocks noGrp="1"/>
          </p:cNvSpPr>
          <p:nvPr>
            <p:ph type="body" idx="9"/>
          </p:nvPr>
        </p:nvSpPr>
        <p:spPr>
          <a:xfrm>
            <a:off x="7861019" y="3781476"/>
            <a:ext cx="1625400" cy="16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uto con didascalia">
  <p:cSld name="2_Contenuto con didascalia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0"/>
          <p:cNvPicPr preferRelativeResize="0"/>
          <p:nvPr/>
        </p:nvPicPr>
        <p:blipFill rotWithShape="1">
          <a:blip r:embed="rId2">
            <a:alphaModFix amt="52000"/>
          </a:blip>
          <a:srcRect/>
          <a:stretch/>
        </p:blipFill>
        <p:spPr>
          <a:xfrm>
            <a:off x="0" y="9652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062"/>
            <a:ext cx="12192000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0" descr="Immagine che contiene testo, clipart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40198" y="223295"/>
            <a:ext cx="965603" cy="38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dice">
  <p:cSld name="1_Indice">
    <p:bg>
      <p:bgPr>
        <a:solidFill>
          <a:schemeClr val="lt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/>
          <p:nvPr/>
        </p:nvSpPr>
        <p:spPr>
          <a:xfrm>
            <a:off x="463552" y="463552"/>
            <a:ext cx="11265000" cy="5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9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8451" y="6394450"/>
            <a:ext cx="463550" cy="4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1"/>
          <p:cNvSpPr txBox="1">
            <a:spLocks noGrp="1"/>
          </p:cNvSpPr>
          <p:nvPr>
            <p:ph type="body" idx="1"/>
          </p:nvPr>
        </p:nvSpPr>
        <p:spPr>
          <a:xfrm>
            <a:off x="661969" y="690840"/>
            <a:ext cx="9841200" cy="1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997"/>
              </a:spcBef>
              <a:spcAft>
                <a:spcPts val="0"/>
              </a:spcAft>
              <a:buClr>
                <a:srgbClr val="0A3559"/>
              </a:buClr>
              <a:buSzPts val="2597"/>
              <a:buFont typeface="Arial"/>
              <a:buNone/>
              <a:defRPr sz="2597" b="1" i="0" u="none" strike="noStrike" cap="none">
                <a:solidFill>
                  <a:srgbClr val="0A35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" name="Google Shape;233;p41"/>
          <p:cNvSpPr/>
          <p:nvPr/>
        </p:nvSpPr>
        <p:spPr>
          <a:xfrm>
            <a:off x="0" y="2"/>
            <a:ext cx="463500" cy="463500"/>
          </a:xfrm>
          <a:prstGeom prst="rect">
            <a:avLst/>
          </a:prstGeom>
          <a:solidFill>
            <a:srgbClr val="0A35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9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+ testo e immagine">
  <p:cSld name="Titolo + testo e immagin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ctrTitle"/>
          </p:nvPr>
        </p:nvSpPr>
        <p:spPr>
          <a:xfrm>
            <a:off x="720000" y="900002"/>
            <a:ext cx="9144000" cy="489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55"/>
              </a:buClr>
              <a:buSzPts val="2993"/>
              <a:buFont typeface="Calibri"/>
              <a:buNone/>
              <a:defRPr sz="2993" b="1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5"/>
          <p:cNvSpPr txBox="1"/>
          <p:nvPr/>
        </p:nvSpPr>
        <p:spPr>
          <a:xfrm>
            <a:off x="631430" y="6355418"/>
            <a:ext cx="834123" cy="2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7"/>
              <a:buFont typeface="Arial"/>
              <a:buNone/>
            </a:pPr>
            <a:fld id="{00000000-1234-1234-1234-123412341234}" type="slidenum">
              <a:rPr lang="it-IT" sz="897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897" b="0" i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720725" y="2214002"/>
            <a:ext cx="4173492" cy="317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55"/>
              </a:buClr>
              <a:buSzPts val="1597"/>
              <a:buFont typeface="Arial"/>
              <a:buNone/>
              <a:defRPr sz="1597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720000" y="1440000"/>
            <a:ext cx="9144000" cy="3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rgbClr val="002755"/>
              </a:buClr>
              <a:buSzPts val="1996"/>
              <a:buFont typeface="Arial"/>
              <a:buNone/>
              <a:defRPr sz="1995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None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None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>
            <a:spLocks noGrp="1"/>
          </p:cNvSpPr>
          <p:nvPr>
            <p:ph type="pic" idx="3"/>
          </p:nvPr>
        </p:nvSpPr>
        <p:spPr>
          <a:xfrm>
            <a:off x="5181602" y="2214565"/>
            <a:ext cx="4683125" cy="31781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oxes + text below">
  <p:cSld name="two boxes + text below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>
            <a:spLocks noGrp="1"/>
          </p:cNvSpPr>
          <p:nvPr>
            <p:ph type="title"/>
          </p:nvPr>
        </p:nvSpPr>
        <p:spPr>
          <a:xfrm>
            <a:off x="432000" y="324000"/>
            <a:ext cx="113070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6" name="Google Shape;236;p42"/>
          <p:cNvSpPr txBox="1">
            <a:spLocks noGrp="1"/>
          </p:cNvSpPr>
          <p:nvPr>
            <p:ph type="body" idx="1"/>
          </p:nvPr>
        </p:nvSpPr>
        <p:spPr>
          <a:xfrm>
            <a:off x="431317" y="1080004"/>
            <a:ext cx="113076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997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201B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8C201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201B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8C201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201B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8C201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201B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8C201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42"/>
          <p:cNvSpPr txBox="1">
            <a:spLocks noGrp="1"/>
          </p:cNvSpPr>
          <p:nvPr>
            <p:ph type="body" idx="2"/>
          </p:nvPr>
        </p:nvSpPr>
        <p:spPr>
          <a:xfrm>
            <a:off x="453650" y="5039258"/>
            <a:ext cx="11285400" cy="9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201B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8C201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201B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8C201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201B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8C201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201B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8C201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42"/>
          <p:cNvSpPr txBox="1">
            <a:spLocks noGrp="1"/>
          </p:cNvSpPr>
          <p:nvPr>
            <p:ph type="body" idx="3"/>
          </p:nvPr>
        </p:nvSpPr>
        <p:spPr>
          <a:xfrm>
            <a:off x="431321" y="1587504"/>
            <a:ext cx="55464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1"/>
              </a:buClr>
              <a:buSzPts val="2794"/>
              <a:buFont typeface="Arial"/>
              <a:buNone/>
              <a:defRPr sz="2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" name="Google Shape;239;p42"/>
          <p:cNvSpPr txBox="1">
            <a:spLocks noGrp="1"/>
          </p:cNvSpPr>
          <p:nvPr>
            <p:ph type="body" idx="4"/>
          </p:nvPr>
        </p:nvSpPr>
        <p:spPr>
          <a:xfrm>
            <a:off x="6192744" y="1587504"/>
            <a:ext cx="55464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1"/>
              </a:buClr>
              <a:buSzPts val="2794"/>
              <a:buFont typeface="Arial"/>
              <a:buNone/>
              <a:defRPr sz="2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0" name="Google Shape;240;p42"/>
          <p:cNvSpPr txBox="1">
            <a:spLocks noGrp="1"/>
          </p:cNvSpPr>
          <p:nvPr>
            <p:ph type="body" idx="5"/>
          </p:nvPr>
        </p:nvSpPr>
        <p:spPr>
          <a:xfrm>
            <a:off x="452969" y="6096445"/>
            <a:ext cx="3225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esto">
  <p:cSld name="Solo tes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720725" y="1620002"/>
            <a:ext cx="9144000" cy="363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55"/>
              </a:buClr>
              <a:buSzPts val="1597"/>
              <a:buFont typeface="Arial"/>
              <a:buNone/>
              <a:defRPr sz="1597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/>
          <p:nvPr/>
        </p:nvSpPr>
        <p:spPr>
          <a:xfrm>
            <a:off x="631430" y="6355418"/>
            <a:ext cx="834123" cy="2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7"/>
              <a:buFont typeface="Arial"/>
              <a:buNone/>
            </a:pPr>
            <a:fld id="{00000000-1234-1234-1234-123412341234}" type="slidenum">
              <a:rPr lang="it-IT" sz="897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897" b="0" i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su due righe + testo">
  <p:cSld name="Titolo su due righe + testo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ctrTitle"/>
          </p:nvPr>
        </p:nvSpPr>
        <p:spPr>
          <a:xfrm>
            <a:off x="720000" y="709107"/>
            <a:ext cx="9144000" cy="91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55"/>
              </a:buClr>
              <a:buSzPts val="2594"/>
              <a:buFont typeface="Calibri"/>
              <a:buNone/>
              <a:defRPr sz="2594" b="1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7"/>
          <p:cNvSpPr txBox="1"/>
          <p:nvPr/>
        </p:nvSpPr>
        <p:spPr>
          <a:xfrm>
            <a:off x="631430" y="6355418"/>
            <a:ext cx="834123" cy="2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7"/>
              <a:buFont typeface="Arial"/>
              <a:buNone/>
            </a:pPr>
            <a:fld id="{00000000-1234-1234-1234-123412341234}" type="slidenum">
              <a:rPr lang="it-IT" sz="897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897" b="0" i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20725" y="2340002"/>
            <a:ext cx="9144000" cy="317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55"/>
              </a:buClr>
              <a:buSzPts val="1597"/>
              <a:buFont typeface="Arial"/>
              <a:buNone/>
              <a:defRPr sz="1597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7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Arial"/>
              <a:buChar char="•"/>
              <a:defRPr sz="23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3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2"/>
          </p:nvPr>
        </p:nvSpPr>
        <p:spPr>
          <a:xfrm>
            <a:off x="720000" y="1672347"/>
            <a:ext cx="9144000" cy="3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rgbClr val="002755"/>
              </a:buClr>
              <a:buSzPts val="1896"/>
              <a:buFont typeface="Arial"/>
              <a:buNone/>
              <a:defRPr sz="1895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None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None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+ elenco puntato">
  <p:cSld name="Titolo + elenco puntat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/>
        </p:nvSpPr>
        <p:spPr>
          <a:xfrm>
            <a:off x="631430" y="6355418"/>
            <a:ext cx="834123" cy="2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7"/>
              <a:buFont typeface="Arial"/>
              <a:buNone/>
            </a:pPr>
            <a:fld id="{00000000-1234-1234-1234-123412341234}" type="slidenum">
              <a:rPr lang="it-IT" sz="897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897" b="0" i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720001" y="2215575"/>
            <a:ext cx="9144000" cy="3012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009" algn="l" rtl="0">
              <a:lnSpc>
                <a:spcPct val="10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1597"/>
              <a:buFont typeface="Arial"/>
              <a:buChar char="•"/>
              <a:defRPr sz="1597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24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•"/>
              <a:defRPr sz="1396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24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-"/>
              <a:defRPr sz="1396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00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Char char="•"/>
              <a:defRPr sz="159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00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Char char="•"/>
              <a:defRPr sz="159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2"/>
          </p:nvPr>
        </p:nvSpPr>
        <p:spPr>
          <a:xfrm>
            <a:off x="720002" y="5592770"/>
            <a:ext cx="3225499" cy="23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3"/>
          </p:nvPr>
        </p:nvSpPr>
        <p:spPr>
          <a:xfrm>
            <a:off x="720000" y="1440000"/>
            <a:ext cx="9144000" cy="3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rgbClr val="002755"/>
              </a:buClr>
              <a:buSzPts val="1996"/>
              <a:buFont typeface="Arial"/>
              <a:buNone/>
              <a:defRPr sz="1995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None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None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ctrTitle"/>
          </p:nvPr>
        </p:nvSpPr>
        <p:spPr>
          <a:xfrm>
            <a:off x="720000" y="900002"/>
            <a:ext cx="9144000" cy="489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55"/>
              </a:buClr>
              <a:buSzPts val="2993"/>
              <a:buFont typeface="Calibri"/>
              <a:buNone/>
              <a:defRPr sz="2993" b="1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+ elenco puntato (doppia colonna)">
  <p:cSld name="Titolo + elenco puntato (doppia colonna)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720001" y="2215575"/>
            <a:ext cx="4692508" cy="3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009" algn="l" rtl="0">
              <a:lnSpc>
                <a:spcPct val="10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1597"/>
              <a:buFont typeface="Arial"/>
              <a:buChar char="•"/>
              <a:defRPr sz="1597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24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•"/>
              <a:defRPr sz="1396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None/>
              <a:defRPr sz="1396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00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Char char="•"/>
              <a:defRPr sz="159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00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Char char="•"/>
              <a:defRPr sz="159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5758437" y="2215575"/>
            <a:ext cx="4692508" cy="3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009" algn="l" rtl="0">
              <a:lnSpc>
                <a:spcPct val="10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1597"/>
              <a:buFont typeface="Arial"/>
              <a:buChar char="•"/>
              <a:defRPr sz="1597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24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Char char="•"/>
              <a:defRPr sz="1396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None/>
              <a:defRPr sz="1396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00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Char char="•"/>
              <a:defRPr sz="159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00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Char char="•"/>
              <a:defRPr sz="159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/>
          <p:nvPr/>
        </p:nvSpPr>
        <p:spPr>
          <a:xfrm>
            <a:off x="631430" y="6355418"/>
            <a:ext cx="834123" cy="2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7"/>
              <a:buFont typeface="Arial"/>
              <a:buNone/>
            </a:pPr>
            <a:fld id="{00000000-1234-1234-1234-123412341234}" type="slidenum">
              <a:rPr lang="it-IT" sz="897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897" b="0" i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3"/>
          </p:nvPr>
        </p:nvSpPr>
        <p:spPr>
          <a:xfrm>
            <a:off x="720000" y="1440000"/>
            <a:ext cx="9144000" cy="3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rgbClr val="002755"/>
              </a:buClr>
              <a:buSzPts val="1996"/>
              <a:buFont typeface="Arial"/>
              <a:buNone/>
              <a:defRPr sz="1995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None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None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720002" y="5592770"/>
            <a:ext cx="3225499" cy="23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ctrTitle"/>
          </p:nvPr>
        </p:nvSpPr>
        <p:spPr>
          <a:xfrm>
            <a:off x="720000" y="900002"/>
            <a:ext cx="9144000" cy="489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55"/>
              </a:buClr>
              <a:buSzPts val="2993"/>
              <a:buFont typeface="Calibri"/>
              <a:buNone/>
              <a:defRPr sz="2993" b="1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+ elenco numerato (doppia colonna)">
  <p:cSld name="Titolo + elenco numerato (doppia colonna)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720001" y="2215575"/>
            <a:ext cx="4692508" cy="3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009" algn="l" rtl="0">
              <a:lnSpc>
                <a:spcPct val="10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1597"/>
              <a:buFont typeface="Calibri"/>
              <a:buAutoNum type="arabicPeriod"/>
              <a:defRPr sz="1597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24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96"/>
              <a:buFont typeface="Calibri"/>
              <a:buAutoNum type="alphaLcPeriod"/>
              <a:defRPr sz="1396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None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00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Char char="•"/>
              <a:defRPr sz="159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00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Char char="•"/>
              <a:defRPr sz="159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2"/>
          </p:nvPr>
        </p:nvSpPr>
        <p:spPr>
          <a:xfrm>
            <a:off x="5758437" y="2215575"/>
            <a:ext cx="4692508" cy="3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009" algn="l" rtl="0">
              <a:lnSpc>
                <a:spcPct val="10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1597"/>
              <a:buFont typeface="Calibri"/>
              <a:buAutoNum type="arabicPeriod"/>
              <a:defRPr sz="1597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24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96"/>
              <a:buFont typeface="Calibri"/>
              <a:buAutoNum type="alphaLcPeriod"/>
              <a:defRPr sz="1396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96"/>
              <a:buFont typeface="Arial"/>
              <a:buNone/>
              <a:defRPr sz="139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00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Char char="•"/>
              <a:defRPr sz="159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00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Char char="•"/>
              <a:defRPr sz="159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0"/>
          <p:cNvSpPr txBox="1"/>
          <p:nvPr/>
        </p:nvSpPr>
        <p:spPr>
          <a:xfrm>
            <a:off x="631430" y="6355418"/>
            <a:ext cx="834123" cy="2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7"/>
              <a:buFont typeface="Arial"/>
              <a:buNone/>
            </a:pPr>
            <a:fld id="{00000000-1234-1234-1234-123412341234}" type="slidenum">
              <a:rPr lang="it-IT" sz="897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897" b="0" i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0"/>
          <p:cNvSpPr txBox="1">
            <a:spLocks noGrp="1"/>
          </p:cNvSpPr>
          <p:nvPr>
            <p:ph type="subTitle" idx="3"/>
          </p:nvPr>
        </p:nvSpPr>
        <p:spPr>
          <a:xfrm>
            <a:off x="720000" y="1440000"/>
            <a:ext cx="9144000" cy="3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rgbClr val="002755"/>
              </a:buClr>
              <a:buSzPts val="1996"/>
              <a:buFont typeface="Arial"/>
              <a:buNone/>
              <a:defRPr sz="1995" b="0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6"/>
              <a:buFont typeface="Arial"/>
              <a:buNone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None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97"/>
              <a:buFont typeface="Arial"/>
              <a:buNone/>
              <a:defRPr sz="15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4"/>
          </p:nvPr>
        </p:nvSpPr>
        <p:spPr>
          <a:xfrm>
            <a:off x="720002" y="5592770"/>
            <a:ext cx="3225499" cy="23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>
                <a:schemeClr val="dk2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6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6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ctrTitle"/>
          </p:nvPr>
        </p:nvSpPr>
        <p:spPr>
          <a:xfrm>
            <a:off x="720000" y="900002"/>
            <a:ext cx="9144000" cy="489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55"/>
              </a:buClr>
              <a:buSzPts val="2993"/>
              <a:buFont typeface="Calibri"/>
              <a:buNone/>
              <a:defRPr sz="2993" b="1" i="0" u="none" strike="noStrike" cap="none">
                <a:solidFill>
                  <a:srgbClr val="0027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1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600" y="-3050"/>
            <a:ext cx="122711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102"/>
          <p:cNvSpPr txBox="1">
            <a:spLocks noGrp="1"/>
          </p:cNvSpPr>
          <p:nvPr>
            <p:ph type="title"/>
          </p:nvPr>
        </p:nvSpPr>
        <p:spPr>
          <a:xfrm>
            <a:off x="1036650" y="3123288"/>
            <a:ext cx="10118700" cy="1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</a:pPr>
            <a:r>
              <a:rPr lang="it-IT" sz="4600"/>
              <a:t>Leveraging Large Language Models for Marketing Analytics</a:t>
            </a:r>
            <a:endParaRPr sz="4600"/>
          </a:p>
        </p:txBody>
      </p:sp>
      <p:pic>
        <p:nvPicPr>
          <p:cNvPr id="864" name="Google Shape;864;p102" descr="Immagine che contiene testo, clipart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8111" y="2121908"/>
            <a:ext cx="2515778" cy="1001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11"/>
          <p:cNvSpPr txBox="1"/>
          <p:nvPr/>
        </p:nvSpPr>
        <p:spPr>
          <a:xfrm>
            <a:off x="1382157" y="465981"/>
            <a:ext cx="98418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025" tIns="23025" rIns="23025" bIns="230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it-IT" sz="3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Method - Specialized Classification Block</a:t>
            </a:r>
            <a:endParaRPr sz="32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5" name="Google Shape;955;p111"/>
          <p:cNvPicPr preferRelativeResize="0"/>
          <p:nvPr/>
        </p:nvPicPr>
        <p:blipFill rotWithShape="1">
          <a:blip r:embed="rId3">
            <a:alphaModFix/>
          </a:blip>
          <a:srcRect t="19668" b="22018"/>
          <a:stretch/>
        </p:blipFill>
        <p:spPr>
          <a:xfrm>
            <a:off x="9458875" y="207575"/>
            <a:ext cx="2320927" cy="9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111"/>
          <p:cNvSpPr txBox="1"/>
          <p:nvPr/>
        </p:nvSpPr>
        <p:spPr>
          <a:xfrm>
            <a:off x="279150" y="1721100"/>
            <a:ext cx="104937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specialized model classification block comprises </a:t>
            </a:r>
            <a:r>
              <a:rPr lang="it-IT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main components</a:t>
            </a:r>
            <a:r>
              <a:rPr lang="it-IT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7" name="Google Shape;957;p111"/>
          <p:cNvGrpSpPr/>
          <p:nvPr/>
        </p:nvGrpSpPr>
        <p:grpSpPr>
          <a:xfrm>
            <a:off x="766388" y="2380175"/>
            <a:ext cx="10711425" cy="2756732"/>
            <a:chOff x="304800" y="2434250"/>
            <a:chExt cx="10711425" cy="2756732"/>
          </a:xfrm>
        </p:grpSpPr>
        <p:sp>
          <p:nvSpPr>
            <p:cNvPr id="958" name="Google Shape;958;p111"/>
            <p:cNvSpPr txBox="1"/>
            <p:nvPr/>
          </p:nvSpPr>
          <p:spPr>
            <a:xfrm>
              <a:off x="4869225" y="3120975"/>
              <a:ext cx="6147000" cy="138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Specialized BERT-base Model: </a:t>
              </a:r>
              <a:r>
                <a:rPr lang="it-IT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Takes reviews or comments as input and generates a response based on the specific task.</a:t>
              </a:r>
              <a:endParaRPr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59" name="Google Shape;959;p1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4800" y="2434250"/>
              <a:ext cx="4564425" cy="27567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12"/>
          <p:cNvSpPr txBox="1"/>
          <p:nvPr/>
        </p:nvSpPr>
        <p:spPr>
          <a:xfrm>
            <a:off x="1382157" y="465981"/>
            <a:ext cx="98418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025" tIns="23025" rIns="23025" bIns="230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it-IT" sz="3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Method - Specialized Models</a:t>
            </a:r>
            <a:endParaRPr sz="32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6" name="Google Shape;966;p112"/>
          <p:cNvPicPr preferRelativeResize="0"/>
          <p:nvPr/>
        </p:nvPicPr>
        <p:blipFill rotWithShape="1">
          <a:blip r:embed="rId3">
            <a:alphaModFix/>
          </a:blip>
          <a:srcRect t="19668" b="22018"/>
          <a:stretch/>
        </p:blipFill>
        <p:spPr>
          <a:xfrm>
            <a:off x="9458875" y="207575"/>
            <a:ext cx="2320927" cy="9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112"/>
          <p:cNvSpPr txBox="1"/>
          <p:nvPr/>
        </p:nvSpPr>
        <p:spPr>
          <a:xfrm>
            <a:off x="4016438" y="1984625"/>
            <a:ext cx="7359300" cy="28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it-IT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 Classification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○"/>
            </a:pPr>
            <a:r>
              <a:rPr lang="it-IT" sz="2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distilbert-base-multilingual-cased-sentiments</a:t>
            </a:r>
            <a:endParaRPr sz="25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○"/>
            </a:pPr>
            <a:r>
              <a:rPr lang="it-IT" sz="2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twitter-xlm-roberta-base-sentiment-finetuned</a:t>
            </a:r>
            <a:endParaRPr sz="25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○"/>
            </a:pPr>
            <a:r>
              <a:rPr lang="it-IT" sz="2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twitter-roberta-base-sentiment-latest</a:t>
            </a:r>
            <a:endParaRPr sz="25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it-IT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 Rating Prediction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○"/>
            </a:pPr>
            <a:r>
              <a:rPr lang="it-IT" sz="2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bert-base-multilingual-uncased-sentiment</a:t>
            </a:r>
            <a:endParaRPr sz="25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○"/>
            </a:pPr>
            <a:r>
              <a:rPr lang="it-IT" sz="2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multilingual-sentiment-analysis</a:t>
            </a:r>
            <a:endParaRPr sz="25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8" name="Google Shape;968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0361" y="1733287"/>
            <a:ext cx="2094426" cy="339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12"/>
          <p:cNvSpPr txBox="1"/>
          <p:nvPr/>
        </p:nvSpPr>
        <p:spPr>
          <a:xfrm>
            <a:off x="202242" y="5594700"/>
            <a:ext cx="2935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*from Hugging Face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13"/>
          <p:cNvSpPr txBox="1"/>
          <p:nvPr/>
        </p:nvSpPr>
        <p:spPr>
          <a:xfrm>
            <a:off x="1382157" y="465981"/>
            <a:ext cx="98418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025" tIns="23025" rIns="23025" bIns="230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it-IT" sz="3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Method - Prompting Approach</a:t>
            </a:r>
            <a:endParaRPr sz="32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6" name="Google Shape;976;p113"/>
          <p:cNvPicPr preferRelativeResize="0"/>
          <p:nvPr/>
        </p:nvPicPr>
        <p:blipFill rotWithShape="1">
          <a:blip r:embed="rId3">
            <a:alphaModFix/>
          </a:blip>
          <a:srcRect t="19668" b="22018"/>
          <a:stretch/>
        </p:blipFill>
        <p:spPr>
          <a:xfrm>
            <a:off x="9458875" y="207575"/>
            <a:ext cx="2320927" cy="957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7" name="Google Shape;977;p113"/>
          <p:cNvGrpSpPr/>
          <p:nvPr/>
        </p:nvGrpSpPr>
        <p:grpSpPr>
          <a:xfrm>
            <a:off x="409650" y="1517263"/>
            <a:ext cx="11372701" cy="3823475"/>
            <a:chOff x="409650" y="1451500"/>
            <a:chExt cx="11372701" cy="3823475"/>
          </a:xfrm>
        </p:grpSpPr>
        <p:sp>
          <p:nvSpPr>
            <p:cNvPr id="978" name="Google Shape;978;p113"/>
            <p:cNvSpPr txBox="1"/>
            <p:nvPr/>
          </p:nvSpPr>
          <p:spPr>
            <a:xfrm>
              <a:off x="1373400" y="1451500"/>
              <a:ext cx="9445200" cy="164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800" b="1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Zero-shot:</a:t>
              </a:r>
              <a:endParaRPr sz="28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7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The model predicts the answer given only the description of the task in natural language.</a:t>
              </a:r>
              <a:endParaRPr sz="2800"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79" name="Google Shape;979;p113"/>
            <p:cNvPicPr preferRelativeResize="0"/>
            <p:nvPr/>
          </p:nvPicPr>
          <p:blipFill rotWithShape="1">
            <a:blip r:embed="rId4">
              <a:alphaModFix/>
            </a:blip>
            <a:srcRect t="51054"/>
            <a:stretch/>
          </p:blipFill>
          <p:spPr>
            <a:xfrm>
              <a:off x="409650" y="3091898"/>
              <a:ext cx="11372701" cy="21830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14"/>
          <p:cNvSpPr txBox="1"/>
          <p:nvPr/>
        </p:nvSpPr>
        <p:spPr>
          <a:xfrm>
            <a:off x="1382157" y="465981"/>
            <a:ext cx="98418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025" tIns="23025" rIns="23025" bIns="230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it-IT" sz="3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Method - Prompting Approach</a:t>
            </a:r>
            <a:endParaRPr sz="32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6" name="Google Shape;986;p114"/>
          <p:cNvPicPr preferRelativeResize="0"/>
          <p:nvPr/>
        </p:nvPicPr>
        <p:blipFill rotWithShape="1">
          <a:blip r:embed="rId3">
            <a:alphaModFix/>
          </a:blip>
          <a:srcRect t="19668" b="22018"/>
          <a:stretch/>
        </p:blipFill>
        <p:spPr>
          <a:xfrm>
            <a:off x="9458875" y="207575"/>
            <a:ext cx="2320927" cy="9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114"/>
          <p:cNvSpPr txBox="1"/>
          <p:nvPr/>
        </p:nvSpPr>
        <p:spPr>
          <a:xfrm>
            <a:off x="1580449" y="1165100"/>
            <a:ext cx="94452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Few-shot: </a:t>
            </a:r>
            <a:r>
              <a:rPr lang="it-IT" sz="27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The model sees a few examples of the task.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8" name="Google Shape;988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2350" y="1835800"/>
            <a:ext cx="9381399" cy="392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15"/>
          <p:cNvSpPr/>
          <p:nvPr/>
        </p:nvSpPr>
        <p:spPr>
          <a:xfrm>
            <a:off x="2093838" y="1617225"/>
            <a:ext cx="9814200" cy="20454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115"/>
          <p:cNvSpPr/>
          <p:nvPr/>
        </p:nvSpPr>
        <p:spPr>
          <a:xfrm>
            <a:off x="2093838" y="4198000"/>
            <a:ext cx="9814200" cy="1164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115"/>
          <p:cNvSpPr txBox="1"/>
          <p:nvPr/>
        </p:nvSpPr>
        <p:spPr>
          <a:xfrm>
            <a:off x="1382157" y="465981"/>
            <a:ext cx="98418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025" tIns="23025" rIns="23025" bIns="230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it-IT" sz="3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Experiments - Data</a:t>
            </a:r>
            <a:endParaRPr sz="32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7" name="Google Shape;997;p115"/>
          <p:cNvPicPr preferRelativeResize="0"/>
          <p:nvPr/>
        </p:nvPicPr>
        <p:blipFill rotWithShape="1">
          <a:blip r:embed="rId3">
            <a:alphaModFix/>
          </a:blip>
          <a:srcRect t="19668" b="22018"/>
          <a:stretch/>
        </p:blipFill>
        <p:spPr>
          <a:xfrm>
            <a:off x="9458875" y="207575"/>
            <a:ext cx="2320927" cy="9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115"/>
          <p:cNvSpPr txBox="1"/>
          <p:nvPr/>
        </p:nvSpPr>
        <p:spPr>
          <a:xfrm>
            <a:off x="6151083" y="4454261"/>
            <a:ext cx="18045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Comments</a:t>
            </a:r>
            <a:endParaRPr sz="2500"/>
          </a:p>
        </p:txBody>
      </p:sp>
      <p:sp>
        <p:nvSpPr>
          <p:cNvPr id="999" name="Google Shape;999;p115"/>
          <p:cNvSpPr txBox="1"/>
          <p:nvPr/>
        </p:nvSpPr>
        <p:spPr>
          <a:xfrm>
            <a:off x="2409399" y="4454236"/>
            <a:ext cx="15120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Reviews</a:t>
            </a:r>
            <a:endParaRPr sz="2500"/>
          </a:p>
        </p:txBody>
      </p:sp>
      <p:cxnSp>
        <p:nvCxnSpPr>
          <p:cNvPr id="1000" name="Google Shape;1000;p115"/>
          <p:cNvCxnSpPr>
            <a:stCxn id="1001" idx="2"/>
            <a:endCxn id="998" idx="1"/>
          </p:cNvCxnSpPr>
          <p:nvPr/>
        </p:nvCxnSpPr>
        <p:spPr>
          <a:xfrm rot="-5400000" flipH="1">
            <a:off x="4861343" y="3451382"/>
            <a:ext cx="1451100" cy="11283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02" name="Google Shape;1002;p115"/>
          <p:cNvCxnSpPr>
            <a:stCxn id="1003" idx="2"/>
            <a:endCxn id="998" idx="0"/>
          </p:cNvCxnSpPr>
          <p:nvPr/>
        </p:nvCxnSpPr>
        <p:spPr>
          <a:xfrm flipH="1">
            <a:off x="7053478" y="3289993"/>
            <a:ext cx="3600" cy="1164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04" name="Google Shape;1004;p115"/>
          <p:cNvCxnSpPr>
            <a:stCxn id="1005" idx="2"/>
            <a:endCxn id="998" idx="3"/>
          </p:cNvCxnSpPr>
          <p:nvPr/>
        </p:nvCxnSpPr>
        <p:spPr>
          <a:xfrm rot="5400000">
            <a:off x="7860015" y="3385682"/>
            <a:ext cx="1451100" cy="12597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06" name="Google Shape;1006;p115"/>
          <p:cNvCxnSpPr>
            <a:stCxn id="1007" idx="2"/>
            <a:endCxn id="999" idx="0"/>
          </p:cNvCxnSpPr>
          <p:nvPr/>
        </p:nvCxnSpPr>
        <p:spPr>
          <a:xfrm flipH="1">
            <a:off x="3165438" y="3289969"/>
            <a:ext cx="3300" cy="1164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008" name="Google Shape;1008;p115"/>
          <p:cNvSpPr txBox="1"/>
          <p:nvPr/>
        </p:nvSpPr>
        <p:spPr>
          <a:xfrm>
            <a:off x="10043702" y="4325976"/>
            <a:ext cx="18642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 Data</a:t>
            </a:r>
            <a:endParaRPr sz="2500"/>
          </a:p>
        </p:txBody>
      </p:sp>
      <p:cxnSp>
        <p:nvCxnSpPr>
          <p:cNvPr id="1009" name="Google Shape;1009;p115"/>
          <p:cNvCxnSpPr>
            <a:stCxn id="1010" idx="2"/>
            <a:endCxn id="1008" idx="0"/>
          </p:cNvCxnSpPr>
          <p:nvPr/>
        </p:nvCxnSpPr>
        <p:spPr>
          <a:xfrm>
            <a:off x="10975800" y="3732375"/>
            <a:ext cx="0" cy="593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011" name="Google Shape;1011;p115"/>
          <p:cNvGrpSpPr/>
          <p:nvPr/>
        </p:nvGrpSpPr>
        <p:grpSpPr>
          <a:xfrm>
            <a:off x="2093838" y="1717988"/>
            <a:ext cx="9739363" cy="2014387"/>
            <a:chOff x="1977775" y="1317363"/>
            <a:chExt cx="9739363" cy="2014387"/>
          </a:xfrm>
        </p:grpSpPr>
        <p:sp>
          <p:nvSpPr>
            <p:cNvPr id="1003" name="Google Shape;1003;p115"/>
            <p:cNvSpPr txBox="1"/>
            <p:nvPr/>
          </p:nvSpPr>
          <p:spPr>
            <a:xfrm>
              <a:off x="6136266" y="2319968"/>
              <a:ext cx="16095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YouTube</a:t>
              </a:r>
              <a:endParaRPr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12" name="Google Shape;1012;p1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94370" y="1429229"/>
              <a:ext cx="1152286" cy="794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3" name="Google Shape;1013;p115"/>
            <p:cNvPicPr preferRelativeResize="0"/>
            <p:nvPr/>
          </p:nvPicPr>
          <p:blipFill rotWithShape="1">
            <a:blip r:embed="rId5">
              <a:alphaModFix/>
            </a:blip>
            <a:srcRect r="76783"/>
            <a:stretch/>
          </p:blipFill>
          <p:spPr>
            <a:xfrm>
              <a:off x="4395620" y="1333087"/>
              <a:ext cx="1022148" cy="9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1" name="Google Shape;1001;p115"/>
            <p:cNvSpPr txBox="1"/>
            <p:nvPr/>
          </p:nvSpPr>
          <p:spPr>
            <a:xfrm>
              <a:off x="4127581" y="2319957"/>
              <a:ext cx="15582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Digiming</a:t>
              </a:r>
              <a:endParaRPr sz="2500" b="1"/>
            </a:p>
          </p:txBody>
        </p:sp>
        <p:pic>
          <p:nvPicPr>
            <p:cNvPr id="1014" name="Google Shape;1014;p115"/>
            <p:cNvPicPr preferRelativeResize="0"/>
            <p:nvPr/>
          </p:nvPicPr>
          <p:blipFill rotWithShape="1">
            <a:blip r:embed="rId6">
              <a:alphaModFix/>
            </a:blip>
            <a:srcRect l="3503" t="32438" r="70994" b="32515"/>
            <a:stretch/>
          </p:blipFill>
          <p:spPr>
            <a:xfrm>
              <a:off x="2408643" y="1333063"/>
              <a:ext cx="1281466" cy="9868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7" name="Google Shape;1007;p115"/>
            <p:cNvSpPr txBox="1"/>
            <p:nvPr/>
          </p:nvSpPr>
          <p:spPr>
            <a:xfrm>
              <a:off x="1977775" y="2319944"/>
              <a:ext cx="21498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Wonderflow</a:t>
              </a:r>
              <a:endParaRPr sz="2500" b="1"/>
            </a:p>
          </p:txBody>
        </p:sp>
        <p:pic>
          <p:nvPicPr>
            <p:cNvPr id="1015" name="Google Shape;1015;p1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23261" y="1317376"/>
              <a:ext cx="1022134" cy="10183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5" name="Google Shape;1005;p115"/>
            <p:cNvSpPr txBox="1"/>
            <p:nvPr/>
          </p:nvSpPr>
          <p:spPr>
            <a:xfrm>
              <a:off x="8196352" y="2319957"/>
              <a:ext cx="18060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Instagram</a:t>
              </a:r>
              <a:endParaRPr sz="2500" b="1"/>
            </a:p>
          </p:txBody>
        </p:sp>
        <p:sp>
          <p:nvSpPr>
            <p:cNvPr id="1010" name="Google Shape;1010;p115"/>
            <p:cNvSpPr txBox="1"/>
            <p:nvPr/>
          </p:nvSpPr>
          <p:spPr>
            <a:xfrm>
              <a:off x="10002338" y="2319850"/>
              <a:ext cx="1714800" cy="101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Generative Models</a:t>
              </a:r>
              <a:endParaRPr sz="2500" b="1"/>
            </a:p>
          </p:txBody>
        </p:sp>
        <p:pic>
          <p:nvPicPr>
            <p:cNvPr id="1016" name="Google Shape;1016;p1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48681" y="1317363"/>
              <a:ext cx="1022134" cy="10183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7" name="Google Shape;1017;p115"/>
          <p:cNvSpPr txBox="1"/>
          <p:nvPr/>
        </p:nvSpPr>
        <p:spPr>
          <a:xfrm>
            <a:off x="315163" y="2133963"/>
            <a:ext cx="1449600" cy="10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b="1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Data Sources:</a:t>
            </a:r>
            <a:endParaRPr sz="2500" b="1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115"/>
          <p:cNvSpPr txBox="1"/>
          <p:nvPr/>
        </p:nvSpPr>
        <p:spPr>
          <a:xfrm>
            <a:off x="283963" y="4456500"/>
            <a:ext cx="1512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Datasets:</a:t>
            </a:r>
            <a:endParaRPr sz="25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16"/>
          <p:cNvSpPr txBox="1"/>
          <p:nvPr/>
        </p:nvSpPr>
        <p:spPr>
          <a:xfrm>
            <a:off x="1382157" y="465981"/>
            <a:ext cx="98418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025" tIns="23025" rIns="23025" bIns="230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it-IT" sz="3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Experiments - Datasets</a:t>
            </a:r>
            <a:endParaRPr sz="32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5" name="Google Shape;1025;p116"/>
          <p:cNvPicPr preferRelativeResize="0"/>
          <p:nvPr/>
        </p:nvPicPr>
        <p:blipFill rotWithShape="1">
          <a:blip r:embed="rId3">
            <a:alphaModFix/>
          </a:blip>
          <a:srcRect t="19668" b="22018"/>
          <a:stretch/>
        </p:blipFill>
        <p:spPr>
          <a:xfrm>
            <a:off x="9458875" y="207575"/>
            <a:ext cx="2320927" cy="957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026;p116"/>
          <p:cNvGrpSpPr/>
          <p:nvPr/>
        </p:nvGrpSpPr>
        <p:grpSpPr>
          <a:xfrm>
            <a:off x="294950" y="1429713"/>
            <a:ext cx="11602075" cy="4233425"/>
            <a:chOff x="249775" y="1748300"/>
            <a:chExt cx="11602075" cy="4233425"/>
          </a:xfrm>
        </p:grpSpPr>
        <p:grpSp>
          <p:nvGrpSpPr>
            <p:cNvPr id="1027" name="Google Shape;1027;p116"/>
            <p:cNvGrpSpPr/>
            <p:nvPr/>
          </p:nvGrpSpPr>
          <p:grpSpPr>
            <a:xfrm>
              <a:off x="754250" y="1748300"/>
              <a:ext cx="11097600" cy="2623500"/>
              <a:chOff x="745250" y="1360825"/>
              <a:chExt cx="11097600" cy="2623500"/>
            </a:xfrm>
          </p:grpSpPr>
          <p:sp>
            <p:nvSpPr>
              <p:cNvPr id="1028" name="Google Shape;1028;p116"/>
              <p:cNvSpPr txBox="1"/>
              <p:nvPr/>
            </p:nvSpPr>
            <p:spPr>
              <a:xfrm>
                <a:off x="745250" y="1360825"/>
                <a:ext cx="4134300" cy="262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23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Reviews</a:t>
                </a:r>
                <a:r>
                  <a:rPr lang="it-IT" sz="23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:</a:t>
                </a:r>
                <a:endParaRPr sz="2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lvl="0" indent="-3683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Calibri"/>
                  <a:buChar char="●"/>
                </a:pPr>
                <a:r>
                  <a:rPr lang="it-IT" sz="2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Records: </a:t>
                </a:r>
                <a:r>
                  <a:rPr lang="it-IT" sz="22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2930</a:t>
                </a:r>
                <a:endParaRPr sz="2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lvl="0" indent="-3683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Calibri"/>
                  <a:buChar char="●"/>
                </a:pPr>
                <a:r>
                  <a:rPr lang="it-IT" sz="2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Sampled records:</a:t>
                </a:r>
                <a:r>
                  <a:rPr lang="it-IT" sz="22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500</a:t>
                </a:r>
                <a:endParaRPr sz="2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lvl="0" indent="-3683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Calibri"/>
                  <a:buChar char="●"/>
                </a:pPr>
                <a:r>
                  <a:rPr lang="it-IT" sz="22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Star Rating </a:t>
                </a:r>
                <a:r>
                  <a:rPr lang="it-IT" sz="2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label ration: </a:t>
                </a:r>
                <a:r>
                  <a:rPr lang="it-IT" sz="22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100%</a:t>
                </a:r>
                <a:endParaRPr sz="2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lvl="0" indent="-3683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Calibri"/>
                  <a:buChar char="●"/>
                </a:pPr>
                <a:r>
                  <a:rPr lang="it-IT" sz="22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Multi-Topic Sentiment</a:t>
                </a:r>
                <a:r>
                  <a:rPr lang="it-IT" sz="2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label ratio: </a:t>
                </a:r>
                <a:r>
                  <a:rPr lang="it-IT" sz="2200" b="1">
                    <a:solidFill>
                      <a:schemeClr val="accent3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95%</a:t>
                </a:r>
                <a:r>
                  <a:rPr lang="it-IT" sz="22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2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lvl="0" indent="-3683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Calibri"/>
                  <a:buChar char="●"/>
                </a:pPr>
                <a:r>
                  <a:rPr lang="it-IT" sz="22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Tiny Eco </a:t>
                </a:r>
                <a:r>
                  <a:rPr lang="it-IT" sz="2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Reviews</a:t>
                </a:r>
                <a:r>
                  <a:rPr lang="it-IT" sz="22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: 79</a:t>
                </a:r>
                <a:endParaRPr sz="2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116"/>
              <p:cNvSpPr txBox="1"/>
              <p:nvPr/>
            </p:nvSpPr>
            <p:spPr>
              <a:xfrm>
                <a:off x="8266850" y="1360825"/>
                <a:ext cx="3576000" cy="19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23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Synthetic Data</a:t>
                </a:r>
                <a:r>
                  <a:rPr lang="it-IT" sz="23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:</a:t>
                </a:r>
                <a:endParaRPr sz="2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lvl="0" indent="-3683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Calibri"/>
                  <a:buChar char="●"/>
                </a:pPr>
                <a:r>
                  <a:rPr lang="it-IT" sz="22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Comments</a:t>
                </a:r>
                <a:r>
                  <a:rPr lang="it-IT" sz="2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Records: </a:t>
                </a:r>
                <a:r>
                  <a:rPr lang="it-IT" sz="22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236</a:t>
                </a:r>
                <a:endParaRPr sz="2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lvl="0" indent="-3683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Calibri"/>
                  <a:buChar char="●"/>
                </a:pPr>
                <a:r>
                  <a:rPr lang="it-IT" sz="22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Reviews</a:t>
                </a:r>
                <a:r>
                  <a:rPr lang="it-IT" sz="2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Records: </a:t>
                </a:r>
                <a:r>
                  <a:rPr lang="it-IT" sz="22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500</a:t>
                </a:r>
                <a:endParaRPr sz="2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lvl="0" indent="-3683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Calibri"/>
                  <a:buChar char="●"/>
                </a:pPr>
                <a:r>
                  <a:rPr lang="it-IT" sz="22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Labelled</a:t>
                </a:r>
                <a:r>
                  <a:rPr lang="it-IT" sz="2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Comments and Reviews:  </a:t>
                </a:r>
                <a:r>
                  <a:rPr lang="it-IT" sz="22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100%</a:t>
                </a:r>
                <a:endParaRPr sz="2200"/>
              </a:p>
            </p:txBody>
          </p:sp>
          <p:sp>
            <p:nvSpPr>
              <p:cNvPr id="1030" name="Google Shape;1030;p116"/>
              <p:cNvSpPr txBox="1"/>
              <p:nvPr/>
            </p:nvSpPr>
            <p:spPr>
              <a:xfrm>
                <a:off x="4879550" y="1360825"/>
                <a:ext cx="3387300" cy="19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23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Comments</a:t>
                </a:r>
                <a:r>
                  <a:rPr lang="it-IT" sz="23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:</a:t>
                </a:r>
                <a:endParaRPr sz="2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lvl="0" indent="-3683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Calibri"/>
                  <a:buChar char="●"/>
                </a:pPr>
                <a:r>
                  <a:rPr lang="it-IT" sz="2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Records: </a:t>
                </a:r>
                <a:r>
                  <a:rPr lang="it-IT" sz="22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577</a:t>
                </a:r>
                <a:endParaRPr sz="2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lvl="0" indent="-3683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Calibri"/>
                  <a:buChar char="●"/>
                </a:pPr>
                <a:r>
                  <a:rPr lang="it-IT" sz="22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Labelled</a:t>
                </a:r>
                <a:r>
                  <a:rPr lang="it-IT" sz="2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Comments:  </a:t>
                </a:r>
                <a:r>
                  <a:rPr lang="it-IT" sz="22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0%</a:t>
                </a:r>
                <a:endParaRPr sz="2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lvl="0" indent="-3683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Calibri"/>
                  <a:buChar char="●"/>
                </a:pPr>
                <a:r>
                  <a:rPr lang="it-IT" sz="22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Tiny Eco </a:t>
                </a:r>
                <a:r>
                  <a:rPr lang="it-IT" sz="2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Comments</a:t>
                </a:r>
                <a:r>
                  <a:rPr lang="it-IT" sz="22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: 77</a:t>
                </a:r>
                <a:endParaRPr sz="2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31" name="Google Shape;1031;p116"/>
            <p:cNvSpPr txBox="1"/>
            <p:nvPr/>
          </p:nvSpPr>
          <p:spPr>
            <a:xfrm>
              <a:off x="249775" y="4626450"/>
              <a:ext cx="115299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it-IT" sz="2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Some reviews </a:t>
              </a:r>
              <a:r>
                <a:rPr lang="it-IT" sz="22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may</a:t>
              </a:r>
              <a:r>
                <a:rPr lang="it-IT" sz="2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it-IT" sz="22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have</a:t>
              </a:r>
              <a:r>
                <a:rPr lang="it-IT" sz="2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incomplete labels, e.g.:</a:t>
              </a:r>
              <a:endParaRPr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it-IT" sz="2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“</a:t>
              </a:r>
              <a:r>
                <a:rPr lang="it-IT" sz="22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Excellent</a:t>
              </a:r>
              <a:r>
                <a:rPr lang="it-IT" sz="2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machine. Fair price and </a:t>
              </a:r>
              <a:r>
                <a:rPr lang="it-IT" sz="22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guaranteed</a:t>
              </a:r>
              <a:r>
                <a:rPr lang="it-IT" sz="2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it-IT" sz="22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quality</a:t>
              </a:r>
              <a:r>
                <a:rPr lang="it-IT" sz="2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.” </a:t>
              </a:r>
              <a:r>
                <a:rPr lang="it-IT" sz="22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r>
                <a:rPr lang="it-IT" sz="2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it-IT" sz="22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Positive </a:t>
              </a:r>
              <a:r>
                <a:rPr lang="it-IT" sz="2200" b="1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Aspects</a:t>
              </a:r>
              <a:r>
                <a:rPr lang="it-IT" sz="2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[“Price &amp; </a:t>
              </a:r>
              <a:r>
                <a:rPr lang="it-IT" sz="22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worth</a:t>
              </a:r>
              <a:r>
                <a:rPr lang="it-IT" sz="2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”]</a:t>
              </a:r>
              <a:endParaRPr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116"/>
            <p:cNvSpPr/>
            <p:nvPr/>
          </p:nvSpPr>
          <p:spPr>
            <a:xfrm>
              <a:off x="3121015" y="5369282"/>
              <a:ext cx="1195800" cy="3387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16"/>
            <p:cNvSpPr/>
            <p:nvPr/>
          </p:nvSpPr>
          <p:spPr>
            <a:xfrm>
              <a:off x="4778250" y="5369282"/>
              <a:ext cx="2269200" cy="3387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16"/>
            <p:cNvSpPr txBox="1"/>
            <p:nvPr/>
          </p:nvSpPr>
          <p:spPr>
            <a:xfrm>
              <a:off x="4020750" y="5520025"/>
              <a:ext cx="378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it-IT" sz="1800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Where is “Coffee Quality”?</a:t>
              </a:r>
              <a:endParaRPr sz="1800">
                <a:solidFill>
                  <a:schemeClr val="accent3"/>
                </a:solidFill>
              </a:endParaRPr>
            </a:p>
          </p:txBody>
        </p:sp>
        <p:cxnSp>
          <p:nvCxnSpPr>
            <p:cNvPr id="1035" name="Google Shape;1035;p116"/>
            <p:cNvCxnSpPr/>
            <p:nvPr/>
          </p:nvCxnSpPr>
          <p:spPr>
            <a:xfrm rot="5400000">
              <a:off x="495400" y="3826150"/>
              <a:ext cx="834000" cy="669300"/>
            </a:xfrm>
            <a:prstGeom prst="curvedConnector3">
              <a:avLst>
                <a:gd name="adj1" fmla="val 8690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17"/>
          <p:cNvSpPr txBox="1"/>
          <p:nvPr/>
        </p:nvSpPr>
        <p:spPr>
          <a:xfrm>
            <a:off x="1382157" y="465981"/>
            <a:ext cx="98418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025" tIns="23025" rIns="23025" bIns="230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it-IT" sz="3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Experiments - Labels Distribution</a:t>
            </a:r>
            <a:endParaRPr sz="32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2" name="Google Shape;1042;p117"/>
          <p:cNvPicPr preferRelativeResize="0"/>
          <p:nvPr/>
        </p:nvPicPr>
        <p:blipFill rotWithShape="1">
          <a:blip r:embed="rId3">
            <a:alphaModFix/>
          </a:blip>
          <a:srcRect t="19668" b="22018"/>
          <a:stretch/>
        </p:blipFill>
        <p:spPr>
          <a:xfrm>
            <a:off x="9458875" y="207575"/>
            <a:ext cx="2320927" cy="9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117"/>
          <p:cNvSpPr txBox="1"/>
          <p:nvPr/>
        </p:nvSpPr>
        <p:spPr>
          <a:xfrm>
            <a:off x="7376750" y="2936400"/>
            <a:ext cx="3847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Heavily skewed toward </a:t>
            </a:r>
            <a:r>
              <a:rPr lang="it-IT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higher ratings</a:t>
            </a:r>
            <a:r>
              <a:rPr lang="it-IT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4" name="Google Shape;1044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8125" y="1299737"/>
            <a:ext cx="5702100" cy="425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18"/>
          <p:cNvSpPr txBox="1"/>
          <p:nvPr/>
        </p:nvSpPr>
        <p:spPr>
          <a:xfrm>
            <a:off x="1382157" y="465981"/>
            <a:ext cx="98418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025" tIns="23025" rIns="23025" bIns="230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it-IT" sz="3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Experiments - Labels Distribution</a:t>
            </a:r>
            <a:endParaRPr sz="32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1" name="Google Shape;1051;p118"/>
          <p:cNvPicPr preferRelativeResize="0"/>
          <p:nvPr/>
        </p:nvPicPr>
        <p:blipFill rotWithShape="1">
          <a:blip r:embed="rId3">
            <a:alphaModFix/>
          </a:blip>
          <a:srcRect t="19668" b="22018"/>
          <a:stretch/>
        </p:blipFill>
        <p:spPr>
          <a:xfrm>
            <a:off x="9458875" y="207575"/>
            <a:ext cx="2320927" cy="9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118"/>
          <p:cNvSpPr txBox="1"/>
          <p:nvPr/>
        </p:nvSpPr>
        <p:spPr>
          <a:xfrm>
            <a:off x="4466538" y="5404738"/>
            <a:ext cx="3258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Much more balanced!</a:t>
            </a:r>
            <a:endParaRPr sz="2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3" name="Google Shape;1053;p118"/>
          <p:cNvGrpSpPr/>
          <p:nvPr/>
        </p:nvGrpSpPr>
        <p:grpSpPr>
          <a:xfrm>
            <a:off x="1291462" y="1318662"/>
            <a:ext cx="10023176" cy="4220676"/>
            <a:chOff x="1382162" y="1318662"/>
            <a:chExt cx="10023176" cy="4220676"/>
          </a:xfrm>
        </p:grpSpPr>
        <p:pic>
          <p:nvPicPr>
            <p:cNvPr id="1054" name="Google Shape;1054;p1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82162" y="1318662"/>
              <a:ext cx="4220676" cy="4220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5" name="Google Shape;1055;p1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53888" y="1318662"/>
              <a:ext cx="5651451" cy="4220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19"/>
          <p:cNvSpPr txBox="1"/>
          <p:nvPr/>
        </p:nvSpPr>
        <p:spPr>
          <a:xfrm>
            <a:off x="1382157" y="465981"/>
            <a:ext cx="98418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025" tIns="23025" rIns="23025" bIns="230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it-IT" sz="3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Experiments - Labels Distribution</a:t>
            </a:r>
            <a:endParaRPr sz="32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2" name="Google Shape;1062;p119"/>
          <p:cNvPicPr preferRelativeResize="0"/>
          <p:nvPr/>
        </p:nvPicPr>
        <p:blipFill rotWithShape="1">
          <a:blip r:embed="rId3">
            <a:alphaModFix/>
          </a:blip>
          <a:srcRect b="49446"/>
          <a:stretch/>
        </p:blipFill>
        <p:spPr>
          <a:xfrm>
            <a:off x="1444400" y="1165100"/>
            <a:ext cx="9303192" cy="466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119"/>
          <p:cNvPicPr preferRelativeResize="0"/>
          <p:nvPr/>
        </p:nvPicPr>
        <p:blipFill rotWithShape="1">
          <a:blip r:embed="rId4">
            <a:alphaModFix/>
          </a:blip>
          <a:srcRect t="19668" b="22018"/>
          <a:stretch/>
        </p:blipFill>
        <p:spPr>
          <a:xfrm>
            <a:off x="9458875" y="207575"/>
            <a:ext cx="2320927" cy="9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119"/>
          <p:cNvSpPr/>
          <p:nvPr/>
        </p:nvSpPr>
        <p:spPr>
          <a:xfrm>
            <a:off x="9831025" y="1808500"/>
            <a:ext cx="639300" cy="339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20"/>
          <p:cNvSpPr txBox="1"/>
          <p:nvPr/>
        </p:nvSpPr>
        <p:spPr>
          <a:xfrm>
            <a:off x="1382157" y="465981"/>
            <a:ext cx="98418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025" tIns="23025" rIns="23025" bIns="230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it-IT" sz="3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Experiments - Labels Distribution</a:t>
            </a:r>
            <a:endParaRPr sz="32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1" name="Google Shape;1071;p120"/>
          <p:cNvPicPr preferRelativeResize="0"/>
          <p:nvPr/>
        </p:nvPicPr>
        <p:blipFill rotWithShape="1">
          <a:blip r:embed="rId3">
            <a:alphaModFix/>
          </a:blip>
          <a:srcRect t="19668" b="22018"/>
          <a:stretch/>
        </p:blipFill>
        <p:spPr>
          <a:xfrm>
            <a:off x="9458875" y="207575"/>
            <a:ext cx="2320927" cy="9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938" y="1165100"/>
            <a:ext cx="9482126" cy="47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120"/>
          <p:cNvSpPr/>
          <p:nvPr/>
        </p:nvSpPr>
        <p:spPr>
          <a:xfrm>
            <a:off x="9883225" y="1821550"/>
            <a:ext cx="639300" cy="339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3"/>
          <p:cNvPicPr preferRelativeResize="0"/>
          <p:nvPr/>
        </p:nvPicPr>
        <p:blipFill rotWithShape="1">
          <a:blip r:embed="rId3">
            <a:alphaModFix/>
          </a:blip>
          <a:srcRect t="19668" b="22018"/>
          <a:stretch/>
        </p:blipFill>
        <p:spPr>
          <a:xfrm>
            <a:off x="9458875" y="207575"/>
            <a:ext cx="2320927" cy="9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103"/>
          <p:cNvSpPr txBox="1"/>
          <p:nvPr/>
        </p:nvSpPr>
        <p:spPr>
          <a:xfrm>
            <a:off x="1382157" y="465981"/>
            <a:ext cx="98418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025" tIns="23025" rIns="23025" bIns="230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it-IT" sz="3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Table of Contents</a:t>
            </a:r>
            <a:endParaRPr sz="32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2" name="Google Shape;872;p103"/>
          <p:cNvGrpSpPr/>
          <p:nvPr/>
        </p:nvGrpSpPr>
        <p:grpSpPr>
          <a:xfrm>
            <a:off x="2220200" y="1934100"/>
            <a:ext cx="7751607" cy="2989800"/>
            <a:chOff x="2147300" y="1882050"/>
            <a:chExt cx="7751607" cy="2989800"/>
          </a:xfrm>
        </p:grpSpPr>
        <p:sp>
          <p:nvSpPr>
            <p:cNvPr id="873" name="Google Shape;873;p103"/>
            <p:cNvSpPr txBox="1"/>
            <p:nvPr/>
          </p:nvSpPr>
          <p:spPr>
            <a:xfrm>
              <a:off x="6389207" y="1882050"/>
              <a:ext cx="3509700" cy="29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4000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263"/>
                </a:buClr>
                <a:buSzPts val="2700"/>
                <a:buFont typeface="Calibri"/>
                <a:buChar char="●"/>
              </a:pPr>
              <a:r>
                <a:rPr lang="it-IT" sz="2700">
                  <a:solidFill>
                    <a:srgbClr val="003263"/>
                  </a:solidFill>
                  <a:latin typeface="Calibri"/>
                  <a:ea typeface="Calibri"/>
                  <a:cs typeface="Calibri"/>
                  <a:sym typeface="Calibri"/>
                </a:rPr>
                <a:t>Value Proposition  </a:t>
              </a:r>
              <a:endParaRPr sz="2700">
                <a:solidFill>
                  <a:srgbClr val="003263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lvl="0" indent="-4000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263"/>
                </a:buClr>
                <a:buSzPts val="2700"/>
                <a:buFont typeface="Calibri"/>
                <a:buChar char="●"/>
              </a:pPr>
              <a:r>
                <a:rPr lang="it-IT" sz="2700">
                  <a:solidFill>
                    <a:srgbClr val="003263"/>
                  </a:solidFill>
                  <a:latin typeface="Calibri"/>
                  <a:ea typeface="Calibri"/>
                  <a:cs typeface="Calibri"/>
                  <a:sym typeface="Calibri"/>
                </a:rPr>
                <a:t>Project Goal</a:t>
              </a:r>
              <a:endParaRPr sz="2700">
                <a:solidFill>
                  <a:srgbClr val="003263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lvl="0" indent="-4000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2700"/>
                <a:buFont typeface="Calibri"/>
                <a:buChar char="●"/>
              </a:pPr>
              <a:r>
                <a:rPr lang="it-IT" sz="27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Hypothesis</a:t>
              </a:r>
              <a:endParaRPr sz="2700">
                <a:solidFill>
                  <a:srgbClr val="003263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lvl="0" indent="-4000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263"/>
                </a:buClr>
                <a:buSzPts val="2700"/>
                <a:buFont typeface="Calibri"/>
                <a:buChar char="●"/>
              </a:pPr>
              <a:r>
                <a:rPr lang="it-IT" sz="2700">
                  <a:solidFill>
                    <a:srgbClr val="003263"/>
                  </a:solidFill>
                  <a:latin typeface="Calibri"/>
                  <a:ea typeface="Calibri"/>
                  <a:cs typeface="Calibri"/>
                  <a:sym typeface="Calibri"/>
                </a:rPr>
                <a:t>Method</a:t>
              </a:r>
              <a:endParaRPr sz="2700">
                <a:solidFill>
                  <a:srgbClr val="003263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lvl="0" indent="-4000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263"/>
                </a:buClr>
                <a:buSzPts val="2700"/>
                <a:buFont typeface="Calibri"/>
                <a:buChar char="●"/>
              </a:pPr>
              <a:r>
                <a:rPr lang="it-IT" sz="2700">
                  <a:solidFill>
                    <a:srgbClr val="003263"/>
                  </a:solidFill>
                  <a:latin typeface="Calibri"/>
                  <a:ea typeface="Calibri"/>
                  <a:cs typeface="Calibri"/>
                  <a:sym typeface="Calibri"/>
                </a:rPr>
                <a:t>Experiments</a:t>
              </a:r>
              <a:endParaRPr sz="2700">
                <a:solidFill>
                  <a:srgbClr val="003263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lvl="0" indent="-4000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263"/>
                </a:buClr>
                <a:buSzPts val="2700"/>
                <a:buFont typeface="Calibri"/>
                <a:buChar char="●"/>
              </a:pPr>
              <a:r>
                <a:rPr lang="it-IT" sz="2700">
                  <a:solidFill>
                    <a:srgbClr val="003263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2700">
                <a:solidFill>
                  <a:srgbClr val="00326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03"/>
            <p:cNvSpPr txBox="1"/>
            <p:nvPr/>
          </p:nvSpPr>
          <p:spPr>
            <a:xfrm>
              <a:off x="2147300" y="3139650"/>
              <a:ext cx="3355200" cy="57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3200" b="1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Final presentation</a:t>
              </a:r>
              <a:endParaRPr sz="3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21"/>
          <p:cNvSpPr txBox="1"/>
          <p:nvPr/>
        </p:nvSpPr>
        <p:spPr>
          <a:xfrm>
            <a:off x="1382157" y="465981"/>
            <a:ext cx="98418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025" tIns="23025" rIns="23025" bIns="230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it-IT" sz="3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Experiments - Tasks</a:t>
            </a:r>
            <a:endParaRPr sz="32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0" name="Google Shape;1080;p121"/>
          <p:cNvPicPr preferRelativeResize="0"/>
          <p:nvPr/>
        </p:nvPicPr>
        <p:blipFill rotWithShape="1">
          <a:blip r:embed="rId3">
            <a:alphaModFix/>
          </a:blip>
          <a:srcRect t="19668" b="22018"/>
          <a:stretch/>
        </p:blipFill>
        <p:spPr>
          <a:xfrm>
            <a:off x="9458875" y="207575"/>
            <a:ext cx="2320927" cy="957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1" name="Google Shape;1081;p121"/>
          <p:cNvGrpSpPr/>
          <p:nvPr/>
        </p:nvGrpSpPr>
        <p:grpSpPr>
          <a:xfrm>
            <a:off x="930975" y="1706700"/>
            <a:ext cx="10330050" cy="3444600"/>
            <a:chOff x="564125" y="2025600"/>
            <a:chExt cx="10330050" cy="3444600"/>
          </a:xfrm>
        </p:grpSpPr>
        <p:sp>
          <p:nvSpPr>
            <p:cNvPr id="1082" name="Google Shape;1082;p121"/>
            <p:cNvSpPr txBox="1"/>
            <p:nvPr/>
          </p:nvSpPr>
          <p:spPr>
            <a:xfrm>
              <a:off x="564125" y="2025600"/>
              <a:ext cx="5615400" cy="34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3025" tIns="23025" rIns="23025" bIns="23025" anchor="t" anchorCtr="0">
              <a:noAutofit/>
            </a:bodyPr>
            <a:lstStyle/>
            <a:p>
              <a:pPr marL="457200" lvl="0" indent="-400050" algn="l" rtl="0"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2700"/>
                <a:buFont typeface="Calibri"/>
                <a:buAutoNum type="arabicPeriod"/>
              </a:pPr>
              <a:r>
                <a:rPr lang="it-IT" sz="2700" b="1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Product Relevant-Comment Classification</a:t>
              </a:r>
              <a:endParaRPr sz="27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lvl="0" indent="-4000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2700"/>
                <a:buFont typeface="Calibri"/>
                <a:buAutoNum type="arabicPeriod"/>
              </a:pPr>
              <a:r>
                <a:rPr lang="it-IT" sz="2700" b="1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Multi-topic Sentiment Classification</a:t>
              </a:r>
              <a:endParaRPr sz="27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1" indent="-4000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2700"/>
                <a:buFont typeface="Calibri"/>
                <a:buChar char="○"/>
              </a:pPr>
              <a:r>
                <a:rPr lang="it-IT" sz="27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Positive Topics</a:t>
              </a:r>
              <a:endParaRPr sz="27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1" indent="-4000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2700"/>
                <a:buFont typeface="Calibri"/>
                <a:buChar char="○"/>
              </a:pPr>
              <a:r>
                <a:rPr lang="it-IT" sz="27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Negative Topics</a:t>
              </a:r>
              <a:endParaRPr sz="27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121"/>
            <p:cNvSpPr txBox="1"/>
            <p:nvPr/>
          </p:nvSpPr>
          <p:spPr>
            <a:xfrm>
              <a:off x="6780575" y="2025600"/>
              <a:ext cx="4113600" cy="31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3025" tIns="23025" rIns="23025" bIns="23025" anchor="t" anchorCtr="0">
              <a:noAutofit/>
            </a:bodyPr>
            <a:lstStyle/>
            <a:p>
              <a:pPr marL="457200" lvl="0" indent="-4000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2700"/>
                <a:buFont typeface="Calibri"/>
                <a:buAutoNum type="arabicPeriod" startAt="3"/>
              </a:pPr>
              <a:r>
                <a:rPr lang="it-IT" sz="2700" b="1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Sentiment Classification</a:t>
              </a:r>
              <a:endParaRPr sz="27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1" indent="-4000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2700"/>
                <a:buFont typeface="Calibri"/>
                <a:buChar char="○"/>
              </a:pPr>
              <a:r>
                <a:rPr lang="it-IT" sz="27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Positive</a:t>
              </a:r>
              <a:endParaRPr sz="27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1" indent="-4000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2700"/>
                <a:buFont typeface="Calibri"/>
                <a:buChar char="○"/>
              </a:pPr>
              <a:r>
                <a:rPr lang="it-IT" sz="27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Negative</a:t>
              </a:r>
              <a:endParaRPr sz="27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1" indent="-4000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2700"/>
                <a:buFont typeface="Calibri"/>
                <a:buChar char="○"/>
              </a:pPr>
              <a:r>
                <a:rPr lang="it-IT" sz="27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Neutral</a:t>
              </a:r>
              <a:endParaRPr sz="27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lvl="0" indent="-4000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2700"/>
                <a:buFont typeface="Calibri"/>
                <a:buAutoNum type="arabicPeriod" startAt="3"/>
              </a:pPr>
              <a:r>
                <a:rPr lang="it-IT" sz="2700" b="1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Star Rating Prediction:</a:t>
              </a:r>
              <a:endParaRPr sz="27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84" name="Google Shape;1084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4488" y="4250033"/>
            <a:ext cx="1523976" cy="305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22"/>
          <p:cNvSpPr txBox="1"/>
          <p:nvPr/>
        </p:nvSpPr>
        <p:spPr>
          <a:xfrm>
            <a:off x="1382157" y="465981"/>
            <a:ext cx="9841800" cy="8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025" tIns="23025" rIns="23025" bIns="230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it-IT" sz="3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Experiments - Product Relevant-Comment </a:t>
            </a:r>
            <a:endParaRPr sz="32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it-IT" sz="3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32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1" name="Google Shape;1091;p122"/>
          <p:cNvPicPr preferRelativeResize="0"/>
          <p:nvPr/>
        </p:nvPicPr>
        <p:blipFill rotWithShape="1">
          <a:blip r:embed="rId3">
            <a:alphaModFix/>
          </a:blip>
          <a:srcRect t="19668" b="22018"/>
          <a:stretch/>
        </p:blipFill>
        <p:spPr>
          <a:xfrm>
            <a:off x="9458875" y="207575"/>
            <a:ext cx="2320927" cy="9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22"/>
          <p:cNvSpPr txBox="1"/>
          <p:nvPr/>
        </p:nvSpPr>
        <p:spPr>
          <a:xfrm>
            <a:off x="1118788" y="1338600"/>
            <a:ext cx="8025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it-IT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Data: </a:t>
            </a:r>
            <a:r>
              <a:rPr lang="it-IT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236 synthetic comments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it-IT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Batch-size: </a:t>
            </a:r>
            <a:r>
              <a:rPr lang="it-IT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 comments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3" name="Google Shape;1093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1425" y="2330950"/>
            <a:ext cx="7529125" cy="36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23"/>
          <p:cNvSpPr txBox="1"/>
          <p:nvPr/>
        </p:nvSpPr>
        <p:spPr>
          <a:xfrm>
            <a:off x="1382157" y="465981"/>
            <a:ext cx="9841800" cy="8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025" tIns="23025" rIns="23025" bIns="230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it-IT" sz="3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Experiments - Multi-topic Sentiment </a:t>
            </a:r>
            <a:endParaRPr sz="32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it-IT" sz="3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32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0" name="Google Shape;1100;p123"/>
          <p:cNvPicPr preferRelativeResize="0"/>
          <p:nvPr/>
        </p:nvPicPr>
        <p:blipFill rotWithShape="1">
          <a:blip r:embed="rId3">
            <a:alphaModFix/>
          </a:blip>
          <a:srcRect t="19668" b="22018"/>
          <a:stretch/>
        </p:blipFill>
        <p:spPr>
          <a:xfrm>
            <a:off x="9458875" y="207575"/>
            <a:ext cx="2320927" cy="9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123"/>
          <p:cNvSpPr txBox="1"/>
          <p:nvPr/>
        </p:nvSpPr>
        <p:spPr>
          <a:xfrm>
            <a:off x="1135098" y="1436438"/>
            <a:ext cx="8267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it-IT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Data: </a:t>
            </a:r>
            <a:r>
              <a:rPr lang="it-IT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500 labeled reviews + 236 synthetic comments 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it-IT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Batch-size: </a:t>
            </a:r>
            <a:r>
              <a:rPr lang="it-IT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comment/review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2" name="Google Shape;1102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00" y="2526625"/>
            <a:ext cx="11743399" cy="299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24"/>
          <p:cNvSpPr txBox="1"/>
          <p:nvPr/>
        </p:nvSpPr>
        <p:spPr>
          <a:xfrm>
            <a:off x="1382157" y="465981"/>
            <a:ext cx="98418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025" tIns="23025" rIns="23025" bIns="230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it-IT" sz="3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Experiments - Sentiment Classification</a:t>
            </a:r>
            <a:endParaRPr sz="32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9" name="Google Shape;1109;p124"/>
          <p:cNvPicPr preferRelativeResize="0"/>
          <p:nvPr/>
        </p:nvPicPr>
        <p:blipFill rotWithShape="1">
          <a:blip r:embed="rId3">
            <a:alphaModFix/>
          </a:blip>
          <a:srcRect t="19668" b="22018"/>
          <a:stretch/>
        </p:blipFill>
        <p:spPr>
          <a:xfrm>
            <a:off x="9458875" y="207575"/>
            <a:ext cx="2320927" cy="9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124"/>
          <p:cNvSpPr txBox="1"/>
          <p:nvPr/>
        </p:nvSpPr>
        <p:spPr>
          <a:xfrm>
            <a:off x="1148150" y="975325"/>
            <a:ext cx="10222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it-IT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Data: </a:t>
            </a:r>
            <a:r>
              <a:rPr lang="it-IT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236 synthetic comments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it-IT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Batch-size: </a:t>
            </a:r>
            <a:r>
              <a:rPr lang="it-IT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(general purpose model) and 50 (specialized model)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1" name="Google Shape;111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2238" y="1929625"/>
            <a:ext cx="9607525" cy="39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125"/>
          <p:cNvPicPr preferRelativeResize="0"/>
          <p:nvPr/>
        </p:nvPicPr>
        <p:blipFill rotWithShape="1">
          <a:blip r:embed="rId3">
            <a:alphaModFix/>
          </a:blip>
          <a:srcRect t="19668" b="22018"/>
          <a:stretch/>
        </p:blipFill>
        <p:spPr>
          <a:xfrm>
            <a:off x="9458875" y="207575"/>
            <a:ext cx="2320927" cy="9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125"/>
          <p:cNvSpPr txBox="1"/>
          <p:nvPr/>
        </p:nvSpPr>
        <p:spPr>
          <a:xfrm>
            <a:off x="1382157" y="465981"/>
            <a:ext cx="98418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025" tIns="23025" rIns="23025" bIns="230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it-IT" sz="3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Experiments - </a:t>
            </a:r>
            <a:r>
              <a:rPr lang="it-IT" sz="31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Star Rating Prediction</a:t>
            </a:r>
            <a:endParaRPr sz="32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125"/>
          <p:cNvSpPr txBox="1"/>
          <p:nvPr/>
        </p:nvSpPr>
        <p:spPr>
          <a:xfrm>
            <a:off x="1122050" y="1158788"/>
            <a:ext cx="9841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it-IT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Data: </a:t>
            </a:r>
            <a:r>
              <a:rPr lang="it-IT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500 labeled reviews 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it-IT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Batch-size: </a:t>
            </a:r>
            <a:r>
              <a:rPr lang="it-IT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(general purpose model) and 50 (specialized model)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0" name="Google Shape;1120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65200"/>
            <a:ext cx="12192056" cy="3328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26"/>
          <p:cNvSpPr txBox="1">
            <a:spLocks noGrp="1"/>
          </p:cNvSpPr>
          <p:nvPr>
            <p:ph type="title"/>
          </p:nvPr>
        </p:nvSpPr>
        <p:spPr>
          <a:xfrm>
            <a:off x="3971109" y="2988765"/>
            <a:ext cx="4249800" cy="88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126"/>
          <p:cNvSpPr txBox="1">
            <a:spLocks noGrp="1"/>
          </p:cNvSpPr>
          <p:nvPr>
            <p:ph type="body" idx="1"/>
          </p:nvPr>
        </p:nvSpPr>
        <p:spPr>
          <a:xfrm>
            <a:off x="5502692" y="4967555"/>
            <a:ext cx="1186500" cy="28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126"/>
          <p:cNvSpPr txBox="1"/>
          <p:nvPr/>
        </p:nvSpPr>
        <p:spPr>
          <a:xfrm>
            <a:off x="515400" y="1165100"/>
            <a:ext cx="11161200" cy="47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conclude by saying that: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LLMs</a:t>
            </a:r>
            <a:r>
              <a:rPr lang="it-IT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able to identify </a:t>
            </a:r>
            <a: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relevant product comments</a:t>
            </a:r>
            <a:r>
              <a:rPr lang="it-IT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with an accuracy of up to </a:t>
            </a:r>
            <a: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82.6%.</a:t>
            </a:r>
            <a:b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LLMs</a:t>
            </a:r>
            <a:r>
              <a:rPr lang="it-IT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able to extract </a:t>
            </a:r>
            <a: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aspects</a:t>
            </a:r>
            <a:r>
              <a:rPr lang="it-IT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reviews and comments and </a:t>
            </a:r>
            <a: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assign sentiment</a:t>
            </a:r>
            <a:r>
              <a:rPr lang="it-IT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them, with an F1 score of up to </a:t>
            </a:r>
            <a: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89.9% </a:t>
            </a:r>
            <a:r>
              <a:rPr lang="it-IT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negative</a:t>
            </a:r>
            <a:r>
              <a:rPr lang="it-IT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aspects and</a:t>
            </a:r>
            <a: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74.5%</a:t>
            </a:r>
            <a:r>
              <a:rPr lang="it-IT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positive</a:t>
            </a:r>
            <a:r>
              <a:rPr lang="it-IT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aspects</a:t>
            </a:r>
            <a: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LLMs </a:t>
            </a:r>
            <a:r>
              <a:rPr lang="it-IT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able to </a:t>
            </a:r>
            <a: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assign sentiment </a:t>
            </a:r>
            <a:r>
              <a:rPr lang="it-IT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comments and</a:t>
            </a:r>
            <a: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rating stars </a:t>
            </a:r>
            <a:r>
              <a:rPr lang="it-IT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reviews, with an accuracy of up to</a:t>
            </a:r>
            <a: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87.7% </a:t>
            </a:r>
            <a:r>
              <a:rPr lang="it-IT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69.2% (95,5 off-by-one) respectively.</a:t>
            </a: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9" name="Google Shape;1129;p126"/>
          <p:cNvPicPr preferRelativeResize="0"/>
          <p:nvPr/>
        </p:nvPicPr>
        <p:blipFill rotWithShape="1">
          <a:blip r:embed="rId3">
            <a:alphaModFix/>
          </a:blip>
          <a:srcRect t="19668" b="22018"/>
          <a:stretch/>
        </p:blipFill>
        <p:spPr>
          <a:xfrm>
            <a:off x="9458875" y="207575"/>
            <a:ext cx="2320927" cy="9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126"/>
          <p:cNvSpPr txBox="1"/>
          <p:nvPr/>
        </p:nvSpPr>
        <p:spPr>
          <a:xfrm>
            <a:off x="1382157" y="465981"/>
            <a:ext cx="98418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025" tIns="23025" rIns="23025" bIns="230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it-IT" sz="3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32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27"/>
          <p:cNvSpPr txBox="1">
            <a:spLocks noGrp="1"/>
          </p:cNvSpPr>
          <p:nvPr>
            <p:ph type="title"/>
          </p:nvPr>
        </p:nvSpPr>
        <p:spPr>
          <a:xfrm>
            <a:off x="3971109" y="2988765"/>
            <a:ext cx="4249800" cy="88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127"/>
          <p:cNvSpPr txBox="1">
            <a:spLocks noGrp="1"/>
          </p:cNvSpPr>
          <p:nvPr>
            <p:ph type="body" idx="1"/>
          </p:nvPr>
        </p:nvSpPr>
        <p:spPr>
          <a:xfrm>
            <a:off x="5502692" y="4967555"/>
            <a:ext cx="1186500" cy="28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127"/>
          <p:cNvSpPr txBox="1"/>
          <p:nvPr/>
        </p:nvSpPr>
        <p:spPr>
          <a:xfrm>
            <a:off x="515350" y="1828075"/>
            <a:ext cx="11161200" cy="3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conclusion we chose these models: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00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Gemma 2 few-shot: </a:t>
            </a:r>
            <a:r>
              <a:rPr lang="it-IT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it-IT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</a:t>
            </a:r>
            <a:r>
              <a:rPr lang="it-IT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Relevant-Comment Classification </a:t>
            </a:r>
            <a:r>
              <a:rPr lang="it-IT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 </a:t>
            </a:r>
            <a:r>
              <a:rPr lang="it-IT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Multi-topic Sentiment Classification</a:t>
            </a:r>
            <a:r>
              <a:rPr lang="it-IT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it-IT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Twitter RoBERTa latest:</a:t>
            </a:r>
            <a:r>
              <a:rPr lang="it-IT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it-IT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 Classification</a:t>
            </a:r>
            <a:r>
              <a:rPr lang="it-IT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it-IT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it-IT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BERT base multilingual: </a:t>
            </a:r>
            <a:r>
              <a:rPr lang="it-IT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it-IT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 Rating Prediction</a:t>
            </a:r>
            <a:r>
              <a:rPr lang="it-IT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9" name="Google Shape;1139;p127"/>
          <p:cNvPicPr preferRelativeResize="0"/>
          <p:nvPr/>
        </p:nvPicPr>
        <p:blipFill rotWithShape="1">
          <a:blip r:embed="rId3">
            <a:alphaModFix/>
          </a:blip>
          <a:srcRect t="19668" b="22018"/>
          <a:stretch/>
        </p:blipFill>
        <p:spPr>
          <a:xfrm>
            <a:off x="9458875" y="207575"/>
            <a:ext cx="2320927" cy="9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127"/>
          <p:cNvSpPr txBox="1"/>
          <p:nvPr/>
        </p:nvSpPr>
        <p:spPr>
          <a:xfrm>
            <a:off x="1382157" y="465981"/>
            <a:ext cx="98418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025" tIns="23025" rIns="23025" bIns="230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it-IT" sz="3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32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Google Shape;1146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128"/>
          <p:cNvSpPr txBox="1">
            <a:spLocks noGrp="1"/>
          </p:cNvSpPr>
          <p:nvPr>
            <p:ph type="title"/>
          </p:nvPr>
        </p:nvSpPr>
        <p:spPr>
          <a:xfrm>
            <a:off x="3390375" y="3513323"/>
            <a:ext cx="54198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</a:pPr>
            <a:r>
              <a:rPr lang="it-IT" sz="4500"/>
              <a:t>Thank you</a:t>
            </a:r>
            <a:endParaRPr sz="4500"/>
          </a:p>
        </p:txBody>
      </p:sp>
      <p:pic>
        <p:nvPicPr>
          <p:cNvPr id="1148" name="Google Shape;1148;p128" descr="Immagine che contiene testo, clipart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8111" y="1876320"/>
            <a:ext cx="2515778" cy="1001378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128"/>
          <p:cNvSpPr txBox="1">
            <a:spLocks noGrp="1"/>
          </p:cNvSpPr>
          <p:nvPr>
            <p:ph type="title"/>
          </p:nvPr>
        </p:nvSpPr>
        <p:spPr>
          <a:xfrm>
            <a:off x="420825" y="5414350"/>
            <a:ext cx="113589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</a:pPr>
            <a:r>
              <a:rPr lang="it-IT" sz="3100"/>
              <a:t>Alessio Gioè - Catalano Vincenzo - Tommaso Mazzarini </a:t>
            </a:r>
            <a:endParaRPr sz="3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04"/>
          <p:cNvSpPr txBox="1"/>
          <p:nvPr/>
        </p:nvSpPr>
        <p:spPr>
          <a:xfrm>
            <a:off x="1382157" y="465981"/>
            <a:ext cx="98418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025" tIns="23025" rIns="23025" bIns="230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it-IT" sz="3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Project Value Proposition</a:t>
            </a:r>
            <a:endParaRPr/>
          </a:p>
        </p:txBody>
      </p:sp>
      <p:pic>
        <p:nvPicPr>
          <p:cNvPr id="881" name="Google Shape;881;p104"/>
          <p:cNvPicPr preferRelativeResize="0"/>
          <p:nvPr/>
        </p:nvPicPr>
        <p:blipFill rotWithShape="1">
          <a:blip r:embed="rId3">
            <a:alphaModFix/>
          </a:blip>
          <a:srcRect t="19668" b="22018"/>
          <a:stretch/>
        </p:blipFill>
        <p:spPr>
          <a:xfrm>
            <a:off x="9458875" y="207575"/>
            <a:ext cx="2320927" cy="957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2" name="Google Shape;882;p104"/>
          <p:cNvGrpSpPr/>
          <p:nvPr/>
        </p:nvGrpSpPr>
        <p:grpSpPr>
          <a:xfrm>
            <a:off x="700800" y="1511663"/>
            <a:ext cx="10790400" cy="3834663"/>
            <a:chOff x="412200" y="1520600"/>
            <a:chExt cx="10790400" cy="3834663"/>
          </a:xfrm>
        </p:grpSpPr>
        <p:sp>
          <p:nvSpPr>
            <p:cNvPr id="883" name="Google Shape;883;p104"/>
            <p:cNvSpPr txBox="1"/>
            <p:nvPr/>
          </p:nvSpPr>
          <p:spPr>
            <a:xfrm>
              <a:off x="412200" y="1520600"/>
              <a:ext cx="10790400" cy="14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For </a:t>
              </a:r>
              <a:r>
                <a:rPr lang="it-IT" sz="27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marketers</a:t>
              </a:r>
              <a:r>
                <a:rPr lang="it-IT" sz="2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seeking deeper </a:t>
              </a:r>
              <a:r>
                <a:rPr lang="it-IT" sz="27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insights</a:t>
              </a:r>
              <a:r>
                <a:rPr lang="it-IT" sz="2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on product launches, our </a:t>
              </a:r>
              <a:r>
                <a:rPr lang="it-IT" sz="27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analytics software</a:t>
              </a:r>
              <a:r>
                <a:rPr lang="it-IT" sz="2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transforms raw online comments and reviews into</a:t>
              </a:r>
              <a:r>
                <a:rPr lang="it-IT" sz="27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actionable metrics</a:t>
              </a:r>
              <a:r>
                <a:rPr lang="it-IT" sz="2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 </a:t>
              </a:r>
              <a:endParaRPr sz="27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84" name="Google Shape;884;p104"/>
            <p:cNvGrpSpPr/>
            <p:nvPr/>
          </p:nvGrpSpPr>
          <p:grpSpPr>
            <a:xfrm>
              <a:off x="700782" y="3195963"/>
              <a:ext cx="10213226" cy="2159300"/>
              <a:chOff x="598375" y="3638925"/>
              <a:chExt cx="10213226" cy="2159300"/>
            </a:xfrm>
          </p:grpSpPr>
          <p:pic>
            <p:nvPicPr>
              <p:cNvPr id="885" name="Google Shape;885;p104"/>
              <p:cNvPicPr preferRelativeResize="0"/>
              <p:nvPr/>
            </p:nvPicPr>
            <p:blipFill rotWithShape="1">
              <a:blip r:embed="rId4">
                <a:alphaModFix/>
              </a:blip>
              <a:srcRect l="63530"/>
              <a:stretch/>
            </p:blipFill>
            <p:spPr>
              <a:xfrm>
                <a:off x="7520150" y="3638925"/>
                <a:ext cx="3291451" cy="2159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6" name="Google Shape;886;p10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98375" y="3759900"/>
                <a:ext cx="5064025" cy="191735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887" name="Google Shape;887;p104"/>
              <p:cNvCxnSpPr/>
              <p:nvPr/>
            </p:nvCxnSpPr>
            <p:spPr>
              <a:xfrm rot="10800000" flipH="1">
                <a:off x="6160225" y="4716775"/>
                <a:ext cx="1526400" cy="36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05"/>
          <p:cNvSpPr txBox="1"/>
          <p:nvPr/>
        </p:nvSpPr>
        <p:spPr>
          <a:xfrm>
            <a:off x="1382157" y="465981"/>
            <a:ext cx="98418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025" tIns="23025" rIns="23025" bIns="230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it-IT" sz="3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Project Goal</a:t>
            </a:r>
            <a:endParaRPr sz="32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4" name="Google Shape;894;p105"/>
          <p:cNvPicPr preferRelativeResize="0"/>
          <p:nvPr/>
        </p:nvPicPr>
        <p:blipFill rotWithShape="1">
          <a:blip r:embed="rId3">
            <a:alphaModFix/>
          </a:blip>
          <a:srcRect t="19668" b="22018"/>
          <a:stretch/>
        </p:blipFill>
        <p:spPr>
          <a:xfrm>
            <a:off x="9458875" y="207575"/>
            <a:ext cx="2320927" cy="957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5" name="Google Shape;895;p105"/>
          <p:cNvGrpSpPr/>
          <p:nvPr/>
        </p:nvGrpSpPr>
        <p:grpSpPr>
          <a:xfrm>
            <a:off x="700800" y="1538113"/>
            <a:ext cx="10790400" cy="3781775"/>
            <a:chOff x="700800" y="1538113"/>
            <a:chExt cx="10790400" cy="3781775"/>
          </a:xfrm>
        </p:grpSpPr>
        <p:sp>
          <p:nvSpPr>
            <p:cNvPr id="896" name="Google Shape;896;p105"/>
            <p:cNvSpPr txBox="1"/>
            <p:nvPr/>
          </p:nvSpPr>
          <p:spPr>
            <a:xfrm>
              <a:off x="700800" y="1538113"/>
              <a:ext cx="10790400" cy="169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Developing </a:t>
              </a:r>
              <a:r>
                <a:rPr lang="it-IT" sz="27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AI software</a:t>
              </a:r>
              <a:r>
                <a:rPr lang="it-IT" sz="2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to accurately assess the </a:t>
              </a:r>
              <a:r>
                <a:rPr lang="it-IT" sz="27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real impact of a product launch</a:t>
              </a:r>
              <a:r>
                <a:rPr lang="it-IT" sz="2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by analyzing </a:t>
              </a:r>
              <a:r>
                <a:rPr lang="it-IT" sz="27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consumer sentiment</a:t>
              </a:r>
              <a:r>
                <a:rPr lang="it-IT" sz="2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across social media </a:t>
              </a:r>
              <a:r>
                <a:rPr lang="it-IT" sz="27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comments</a:t>
              </a:r>
              <a:r>
                <a:rPr lang="it-IT" sz="2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and third-party </a:t>
              </a:r>
              <a:r>
                <a:rPr lang="it-IT" sz="27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reviews</a:t>
              </a:r>
              <a:r>
                <a:rPr lang="it-IT" sz="2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05"/>
            <p:cNvSpPr txBox="1"/>
            <p:nvPr/>
          </p:nvSpPr>
          <p:spPr>
            <a:xfrm>
              <a:off x="8295026" y="3454188"/>
              <a:ext cx="2791800" cy="18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70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Responsible </a:t>
              </a:r>
              <a:endParaRPr sz="270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it-IT" sz="270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Consumption </a:t>
              </a:r>
              <a:endParaRPr sz="270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it-IT" sz="270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and Production</a:t>
              </a:r>
              <a:endParaRPr sz="270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05"/>
            <p:cNvSpPr txBox="1"/>
            <p:nvPr/>
          </p:nvSpPr>
          <p:spPr>
            <a:xfrm>
              <a:off x="1105175" y="4073388"/>
              <a:ext cx="56502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9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Sustainable Development Goal</a:t>
              </a:r>
              <a:r>
                <a:rPr lang="it-IT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   </a:t>
              </a:r>
              <a:endParaRPr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99" name="Google Shape;899;p1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55375" y="3617213"/>
              <a:ext cx="1539651" cy="15396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06"/>
          <p:cNvSpPr txBox="1"/>
          <p:nvPr/>
        </p:nvSpPr>
        <p:spPr>
          <a:xfrm>
            <a:off x="1372282" y="465993"/>
            <a:ext cx="98418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025" tIns="23025" rIns="23025" bIns="230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Hypothesis</a:t>
            </a:r>
            <a:endParaRPr sz="32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6" name="Google Shape;906;p106"/>
          <p:cNvPicPr preferRelativeResize="0"/>
          <p:nvPr/>
        </p:nvPicPr>
        <p:blipFill rotWithShape="1">
          <a:blip r:embed="rId3">
            <a:alphaModFix/>
          </a:blip>
          <a:srcRect t="19668" b="22018"/>
          <a:stretch/>
        </p:blipFill>
        <p:spPr>
          <a:xfrm>
            <a:off x="9458875" y="207575"/>
            <a:ext cx="2320927" cy="9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106"/>
          <p:cNvSpPr txBox="1"/>
          <p:nvPr/>
        </p:nvSpPr>
        <p:spPr>
          <a:xfrm>
            <a:off x="898125" y="1318050"/>
            <a:ext cx="107901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Language Models</a:t>
            </a:r>
            <a:r>
              <a:rPr lang="it-IT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can be effectively used to extract valuable insights from consumer comments and reviews to enhance marketing strategies. 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Specifically</a:t>
            </a:r>
            <a:r>
              <a:rPr lang="it-IT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LLMs</a:t>
            </a:r>
            <a:r>
              <a:rPr lang="it-IT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can effectively identify </a:t>
            </a:r>
            <a: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product-relevant comments</a:t>
            </a:r>
            <a:r>
              <a:rPr lang="it-IT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LLMs</a:t>
            </a:r>
            <a:r>
              <a:rPr lang="it-IT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can extract </a:t>
            </a:r>
            <a: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it-IT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aspects</a:t>
            </a:r>
            <a:r>
              <a:rPr lang="it-IT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reviews sand comments and assign </a:t>
            </a:r>
            <a: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appropriate sentiments</a:t>
            </a:r>
            <a:r>
              <a:rPr lang="it-IT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each.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LLMs</a:t>
            </a:r>
            <a:r>
              <a:rPr lang="it-IT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can successfully assess </a:t>
            </a:r>
            <a: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</a:t>
            </a:r>
            <a:r>
              <a:rPr lang="it-IT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comments and assign </a:t>
            </a:r>
            <a: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rating</a:t>
            </a:r>
            <a:r>
              <a:rPr lang="it-IT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stars</a:t>
            </a:r>
            <a:r>
              <a:rPr lang="it-IT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reviews.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07"/>
          <p:cNvSpPr txBox="1"/>
          <p:nvPr/>
        </p:nvSpPr>
        <p:spPr>
          <a:xfrm>
            <a:off x="1382157" y="465981"/>
            <a:ext cx="98418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025" tIns="23025" rIns="23025" bIns="230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it-IT" sz="3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Method - Pipeline</a:t>
            </a:r>
            <a:endParaRPr sz="32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4" name="Google Shape;91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162" y="947025"/>
            <a:ext cx="9737677" cy="496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07"/>
          <p:cNvPicPr preferRelativeResize="0"/>
          <p:nvPr/>
        </p:nvPicPr>
        <p:blipFill rotWithShape="1">
          <a:blip r:embed="rId4">
            <a:alphaModFix/>
          </a:blip>
          <a:srcRect t="19668" b="22018"/>
          <a:stretch/>
        </p:blipFill>
        <p:spPr>
          <a:xfrm>
            <a:off x="9458875" y="207575"/>
            <a:ext cx="2320927" cy="9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08"/>
          <p:cNvSpPr txBox="1"/>
          <p:nvPr/>
        </p:nvSpPr>
        <p:spPr>
          <a:xfrm>
            <a:off x="1382157" y="465981"/>
            <a:ext cx="98418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025" tIns="23025" rIns="23025" bIns="230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it-IT" sz="3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Method - Classification Block and Models</a:t>
            </a:r>
            <a:endParaRPr sz="32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2" name="Google Shape;922;p108"/>
          <p:cNvPicPr preferRelativeResize="0"/>
          <p:nvPr/>
        </p:nvPicPr>
        <p:blipFill rotWithShape="1">
          <a:blip r:embed="rId3">
            <a:alphaModFix/>
          </a:blip>
          <a:srcRect t="19668" b="22018"/>
          <a:stretch/>
        </p:blipFill>
        <p:spPr>
          <a:xfrm>
            <a:off x="9458875" y="207575"/>
            <a:ext cx="2320927" cy="9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108"/>
          <p:cNvSpPr txBox="1"/>
          <p:nvPr/>
        </p:nvSpPr>
        <p:spPr>
          <a:xfrm>
            <a:off x="2650063" y="1822950"/>
            <a:ext cx="9076200" cy="3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025" tIns="23025" rIns="23025" bIns="230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it-IT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</a:t>
            </a:r>
            <a:r>
              <a:rPr lang="it-IT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pipeline is the </a:t>
            </a:r>
            <a:r>
              <a:rPr lang="it-IT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 block</a:t>
            </a:r>
            <a:r>
              <a:rPr lang="it-IT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responsible for all classification tasks. Its structure adapts to the </a:t>
            </a:r>
            <a:r>
              <a:rPr lang="it-IT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type</a:t>
            </a:r>
            <a:r>
              <a:rPr lang="it-IT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used: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it-IT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General-Purpose Models (Chat-like LLMs):</a:t>
            </a: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Flexible and versatile for various tasks.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it-IT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Specialized Task-Based Models:</a:t>
            </a: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Fine-tuned for specific tasks, offering higher precision in narrow domains.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4" name="Google Shape;924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25" y="2474913"/>
            <a:ext cx="1999050" cy="190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09"/>
          <p:cNvSpPr txBox="1"/>
          <p:nvPr/>
        </p:nvSpPr>
        <p:spPr>
          <a:xfrm>
            <a:off x="1382157" y="465981"/>
            <a:ext cx="98418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025" tIns="23025" rIns="23025" bIns="230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it-IT" sz="3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Method - General Purpose Classification Block</a:t>
            </a:r>
            <a:endParaRPr sz="32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1" name="Google Shape;931;p109"/>
          <p:cNvPicPr preferRelativeResize="0"/>
          <p:nvPr/>
        </p:nvPicPr>
        <p:blipFill rotWithShape="1">
          <a:blip r:embed="rId3">
            <a:alphaModFix/>
          </a:blip>
          <a:srcRect t="19668" b="22018"/>
          <a:stretch/>
        </p:blipFill>
        <p:spPr>
          <a:xfrm>
            <a:off x="9458875" y="207575"/>
            <a:ext cx="2320927" cy="9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109"/>
          <p:cNvSpPr txBox="1"/>
          <p:nvPr/>
        </p:nvSpPr>
        <p:spPr>
          <a:xfrm>
            <a:off x="279163" y="1275163"/>
            <a:ext cx="99327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general purpose classification block comprises </a:t>
            </a:r>
            <a:r>
              <a:rPr lang="it-IT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main components</a:t>
            </a:r>
            <a:r>
              <a:rPr lang="it-IT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109"/>
          <p:cNvSpPr txBox="1"/>
          <p:nvPr/>
        </p:nvSpPr>
        <p:spPr>
          <a:xfrm>
            <a:off x="4943225" y="1818425"/>
            <a:ext cx="6969600" cy="3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Prompt Template: 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it-IT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Clearly defines the </a:t>
            </a:r>
            <a:r>
              <a:rPr lang="it-IT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 task</a:t>
            </a:r>
            <a:r>
              <a:rPr lang="it-IT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it-IT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Includes </a:t>
            </a:r>
            <a:r>
              <a:rPr lang="it-IT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r>
              <a:rPr lang="it-IT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(few-shot prompting only).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it-IT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Specifies the </a:t>
            </a:r>
            <a:r>
              <a:rPr lang="it-IT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structured output format</a:t>
            </a:r>
            <a:r>
              <a:rPr lang="it-IT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consistent model responses.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General-Purpose Model (LLM):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it-IT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Processes</a:t>
            </a:r>
            <a:r>
              <a:rPr lang="it-IT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it-IT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task-specific prompt</a:t>
            </a:r>
            <a:r>
              <a:rPr lang="it-IT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(combining prompt template and input data).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it-IT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Generates </a:t>
            </a:r>
            <a:r>
              <a:rPr lang="it-IT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task-specific responses</a:t>
            </a:r>
            <a:r>
              <a:rPr lang="it-IT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4" name="Google Shape;934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150" y="2333338"/>
            <a:ext cx="4505324" cy="273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10"/>
          <p:cNvSpPr txBox="1"/>
          <p:nvPr/>
        </p:nvSpPr>
        <p:spPr>
          <a:xfrm>
            <a:off x="1382157" y="465981"/>
            <a:ext cx="98418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025" tIns="23025" rIns="23025" bIns="230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it-IT" sz="3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Method - General Purpose Models</a:t>
            </a:r>
            <a:endParaRPr sz="32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1" name="Google Shape;941;p110"/>
          <p:cNvPicPr preferRelativeResize="0"/>
          <p:nvPr/>
        </p:nvPicPr>
        <p:blipFill rotWithShape="1">
          <a:blip r:embed="rId3">
            <a:alphaModFix/>
          </a:blip>
          <a:srcRect t="19668" b="22018"/>
          <a:stretch/>
        </p:blipFill>
        <p:spPr>
          <a:xfrm>
            <a:off x="9458875" y="207575"/>
            <a:ext cx="2320927" cy="957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2" name="Google Shape;942;p110"/>
          <p:cNvGrpSpPr/>
          <p:nvPr/>
        </p:nvGrpSpPr>
        <p:grpSpPr>
          <a:xfrm>
            <a:off x="747037" y="1696600"/>
            <a:ext cx="10697913" cy="3464800"/>
            <a:chOff x="789250" y="1718800"/>
            <a:chExt cx="10697913" cy="3464800"/>
          </a:xfrm>
        </p:grpSpPr>
        <p:sp>
          <p:nvSpPr>
            <p:cNvPr id="943" name="Google Shape;943;p110"/>
            <p:cNvSpPr txBox="1"/>
            <p:nvPr/>
          </p:nvSpPr>
          <p:spPr>
            <a:xfrm>
              <a:off x="789250" y="3501200"/>
              <a:ext cx="3544200" cy="168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500" b="1">
                  <a:solidFill>
                    <a:schemeClr val="dk1"/>
                  </a:solidFill>
                  <a:highlight>
                    <a:srgbClr val="FFFFFF"/>
                  </a:highlight>
                  <a:latin typeface="Calibri"/>
                  <a:ea typeface="Calibri"/>
                  <a:cs typeface="Calibri"/>
                  <a:sym typeface="Calibri"/>
                </a:rPr>
                <a:t>Gemma2: </a:t>
              </a:r>
              <a:r>
                <a:rPr lang="it-IT" sz="2500">
                  <a:solidFill>
                    <a:schemeClr val="dk1"/>
                  </a:solidFill>
                  <a:highlight>
                    <a:srgbClr val="FFFFFF"/>
                  </a:highlight>
                  <a:latin typeface="Calibri"/>
                  <a:ea typeface="Calibri"/>
                  <a:cs typeface="Calibri"/>
                  <a:sym typeface="Calibri"/>
                </a:rPr>
                <a:t>large language model from Google, different versions: 2B, 9B and 27B</a:t>
              </a:r>
              <a:endParaRPr sz="2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44" name="Google Shape;944;p110"/>
            <p:cNvPicPr preferRelativeResize="0"/>
            <p:nvPr/>
          </p:nvPicPr>
          <p:blipFill rotWithShape="1">
            <a:blip r:embed="rId4">
              <a:alphaModFix/>
            </a:blip>
            <a:srcRect l="13339" t="25273" r="4618" b="11495"/>
            <a:stretch/>
          </p:blipFill>
          <p:spPr>
            <a:xfrm>
              <a:off x="789300" y="1718800"/>
              <a:ext cx="3544074" cy="1536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5" name="Google Shape;945;p110"/>
            <p:cNvPicPr preferRelativeResize="0"/>
            <p:nvPr/>
          </p:nvPicPr>
          <p:blipFill rotWithShape="1">
            <a:blip r:embed="rId5">
              <a:alphaModFix/>
            </a:blip>
            <a:srcRect l="9522" t="37341" r="8389" b="36441"/>
            <a:stretch/>
          </p:blipFill>
          <p:spPr>
            <a:xfrm>
              <a:off x="5020550" y="2126200"/>
              <a:ext cx="3010976" cy="721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6" name="Google Shape;946;p110"/>
            <p:cNvSpPr txBox="1"/>
            <p:nvPr/>
          </p:nvSpPr>
          <p:spPr>
            <a:xfrm>
              <a:off x="5020488" y="3501200"/>
              <a:ext cx="3011100" cy="162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500" b="1">
                  <a:solidFill>
                    <a:schemeClr val="dk1"/>
                  </a:solidFill>
                  <a:highlight>
                    <a:srgbClr val="FFFFFF"/>
                  </a:highlight>
                  <a:latin typeface="Calibri"/>
                  <a:ea typeface="Calibri"/>
                  <a:cs typeface="Calibri"/>
                  <a:sym typeface="Calibri"/>
                </a:rPr>
                <a:t>Llama3: </a:t>
              </a:r>
              <a:r>
                <a:rPr lang="it-IT" sz="2500">
                  <a:solidFill>
                    <a:schemeClr val="dk1"/>
                  </a:solidFill>
                  <a:highlight>
                    <a:srgbClr val="FFFFFF"/>
                  </a:highlight>
                  <a:latin typeface="Calibri"/>
                  <a:ea typeface="Calibri"/>
                  <a:cs typeface="Calibri"/>
                  <a:sym typeface="Calibri"/>
                </a:rPr>
                <a:t>large language model from Meta, 8B, 70B and 405B</a:t>
              </a:r>
              <a:endParaRPr sz="2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47" name="Google Shape;947;p110"/>
            <p:cNvPicPr preferRelativeResize="0"/>
            <p:nvPr/>
          </p:nvPicPr>
          <p:blipFill rotWithShape="1">
            <a:blip r:embed="rId6">
              <a:alphaModFix/>
            </a:blip>
            <a:srcRect t="30802" b="31481"/>
            <a:stretch/>
          </p:blipFill>
          <p:spPr>
            <a:xfrm>
              <a:off x="8718700" y="2008312"/>
              <a:ext cx="2683925" cy="957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8" name="Google Shape;948;p110"/>
            <p:cNvSpPr txBox="1"/>
            <p:nvPr/>
          </p:nvSpPr>
          <p:spPr>
            <a:xfrm>
              <a:off x="8634163" y="3501200"/>
              <a:ext cx="2853000" cy="133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500" b="1">
                  <a:solidFill>
                    <a:schemeClr val="dk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rPr>
                <a:t>Mistral: </a:t>
              </a:r>
              <a:r>
                <a:rPr lang="it-IT" sz="2500">
                  <a:solidFill>
                    <a:schemeClr val="dk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rPr>
                <a:t>large language model from Mistral AI</a:t>
              </a:r>
              <a:endParaRPr sz="250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3_Tema principale">
  <a:themeElements>
    <a:clrScheme name="Lavazza Corporate Visual Identity">
      <a:dk1>
        <a:srgbClr val="003263"/>
      </a:dk1>
      <a:lt1>
        <a:srgbClr val="FFFFFF"/>
      </a:lt1>
      <a:dk2>
        <a:srgbClr val="44546A"/>
      </a:dk2>
      <a:lt2>
        <a:srgbClr val="E7E6E6"/>
      </a:lt2>
      <a:accent1>
        <a:srgbClr val="0092D6"/>
      </a:accent1>
      <a:accent2>
        <a:srgbClr val="D11666"/>
      </a:accent2>
      <a:accent3>
        <a:srgbClr val="DA001B"/>
      </a:accent3>
      <a:accent4>
        <a:srgbClr val="CB9E51"/>
      </a:accent4>
      <a:accent5>
        <a:srgbClr val="FFC000"/>
      </a:accent5>
      <a:accent6>
        <a:srgbClr val="70AD47"/>
      </a:accent6>
      <a:hlink>
        <a:srgbClr val="00666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Tema principale">
  <a:themeElements>
    <a:clrScheme name="Lavazza Corporate Visual Identity">
      <a:dk1>
        <a:srgbClr val="003263"/>
      </a:dk1>
      <a:lt1>
        <a:srgbClr val="FFFFFF"/>
      </a:lt1>
      <a:dk2>
        <a:srgbClr val="44546A"/>
      </a:dk2>
      <a:lt2>
        <a:srgbClr val="E7E6E6"/>
      </a:lt2>
      <a:accent1>
        <a:srgbClr val="0092D6"/>
      </a:accent1>
      <a:accent2>
        <a:srgbClr val="D11666"/>
      </a:accent2>
      <a:accent3>
        <a:srgbClr val="DA001B"/>
      </a:accent3>
      <a:accent4>
        <a:srgbClr val="CB9E51"/>
      </a:accent4>
      <a:accent5>
        <a:srgbClr val="FFC000"/>
      </a:accent5>
      <a:accent6>
        <a:srgbClr val="70AD47"/>
      </a:accent6>
      <a:hlink>
        <a:srgbClr val="00666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821</Words>
  <Application>Microsoft Macintosh PowerPoint</Application>
  <PresentationFormat>Widescreen</PresentationFormat>
  <Paragraphs>161</Paragraphs>
  <Slides>27</Slides>
  <Notes>27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27</vt:i4>
      </vt:variant>
    </vt:vector>
  </HeadingPairs>
  <TitlesOfParts>
    <vt:vector size="31" baseType="lpstr">
      <vt:lpstr>Arial</vt:lpstr>
      <vt:lpstr>Calibri</vt:lpstr>
      <vt:lpstr>3_Tema principale</vt:lpstr>
      <vt:lpstr>3_Tema principale</vt:lpstr>
      <vt:lpstr>Leveraging Large Language Models for Marketing Analytics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MAZZARINI TOMMASO</cp:lastModifiedBy>
  <cp:revision>2</cp:revision>
  <dcterms:modified xsi:type="dcterms:W3CDTF">2025-01-25T16:54:23Z</dcterms:modified>
</cp:coreProperties>
</file>